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76" r:id="rId5"/>
    <p:sldId id="1404" r:id="rId6"/>
    <p:sldId id="1405" r:id="rId7"/>
    <p:sldId id="594" r:id="rId8"/>
    <p:sldId id="1386" r:id="rId9"/>
    <p:sldId id="1401" r:id="rId10"/>
    <p:sldId id="1400" r:id="rId11"/>
    <p:sldId id="1402" r:id="rId12"/>
    <p:sldId id="274"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6ED47-B973-E6A9-EFEE-7CBAA542AB82}" v="7" dt="2025-05-12T11:23:11.840"/>
    <p1510:client id="{77C6312E-9968-2F79-06B1-FA84EEE77FCE}" v="223" dt="2025-05-12T11:33:43.767"/>
    <p1510:client id="{CED1FDB2-6DA6-820D-6815-6727427111D1}" v="57" dt="2025-05-12T11:14:06.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ese Johansson" userId="442750ab-a69d-4cbd-937e-104e56ecd539" providerId="ADAL" clId="{8097C0B0-7F00-470C-B479-42A7E6AC48A5}"/>
    <pc:docChg chg="custSel modSld">
      <pc:chgData name="Terese Johansson" userId="442750ab-a69d-4cbd-937e-104e56ecd539" providerId="ADAL" clId="{8097C0B0-7F00-470C-B479-42A7E6AC48A5}" dt="2025-02-25T15:42:44.842" v="917" actId="20577"/>
      <pc:docMkLst>
        <pc:docMk/>
      </pc:docMkLst>
      <pc:sldChg chg="modSp mod">
        <pc:chgData name="Terese Johansson" userId="442750ab-a69d-4cbd-937e-104e56ecd539" providerId="ADAL" clId="{8097C0B0-7F00-470C-B479-42A7E6AC48A5}" dt="2025-02-25T15:42:44.842" v="917" actId="20577"/>
        <pc:sldMkLst>
          <pc:docMk/>
          <pc:sldMk cId="590409418" sldId="274"/>
        </pc:sldMkLst>
        <pc:spChg chg="mod">
          <ac:chgData name="Terese Johansson" userId="442750ab-a69d-4cbd-937e-104e56ecd539" providerId="ADAL" clId="{8097C0B0-7F00-470C-B479-42A7E6AC48A5}" dt="2025-02-25T15:42:44.842" v="917" actId="20577"/>
          <ac:spMkLst>
            <pc:docMk/>
            <pc:sldMk cId="590409418" sldId="274"/>
            <ac:spMk id="20" creationId="{45ED8905-62A5-4121-8F81-A182C0519B1E}"/>
          </ac:spMkLst>
        </pc:spChg>
      </pc:sldChg>
      <pc:sldChg chg="modNotesTx">
        <pc:chgData name="Terese Johansson" userId="442750ab-a69d-4cbd-937e-104e56ecd539" providerId="ADAL" clId="{8097C0B0-7F00-470C-B479-42A7E6AC48A5}" dt="2025-02-25T15:30:28.422" v="775" actId="20577"/>
        <pc:sldMkLst>
          <pc:docMk/>
          <pc:sldMk cId="0" sldId="594"/>
        </pc:sldMkLst>
      </pc:sldChg>
      <pc:sldChg chg="modNotesTx">
        <pc:chgData name="Terese Johansson" userId="442750ab-a69d-4cbd-937e-104e56ecd539" providerId="ADAL" clId="{8097C0B0-7F00-470C-B479-42A7E6AC48A5}" dt="2025-02-25T15:32:14.791" v="777" actId="20577"/>
        <pc:sldMkLst>
          <pc:docMk/>
          <pc:sldMk cId="2355590825" sldId="1386"/>
        </pc:sldMkLst>
      </pc:sldChg>
      <pc:sldChg chg="modNotesTx">
        <pc:chgData name="Terese Johansson" userId="442750ab-a69d-4cbd-937e-104e56ecd539" providerId="ADAL" clId="{8097C0B0-7F00-470C-B479-42A7E6AC48A5}" dt="2025-02-25T15:34:51.374" v="818" actId="20577"/>
        <pc:sldMkLst>
          <pc:docMk/>
          <pc:sldMk cId="2546108784" sldId="1400"/>
        </pc:sldMkLst>
      </pc:sldChg>
      <pc:sldChg chg="modNotesTx">
        <pc:chgData name="Terese Johansson" userId="442750ab-a69d-4cbd-937e-104e56ecd539" providerId="ADAL" clId="{8097C0B0-7F00-470C-B479-42A7E6AC48A5}" dt="2025-02-25T15:34:13.145" v="815" actId="20577"/>
        <pc:sldMkLst>
          <pc:docMk/>
          <pc:sldMk cId="3626664504" sldId="1401"/>
        </pc:sldMkLst>
      </pc:sldChg>
      <pc:sldChg chg="modNotesTx">
        <pc:chgData name="Terese Johansson" userId="442750ab-a69d-4cbd-937e-104e56ecd539" providerId="ADAL" clId="{8097C0B0-7F00-470C-B479-42A7E6AC48A5}" dt="2025-02-25T15:34:36.179" v="816" actId="20577"/>
        <pc:sldMkLst>
          <pc:docMk/>
          <pc:sldMk cId="3373575474" sldId="1402"/>
        </pc:sldMkLst>
      </pc:sldChg>
      <pc:sldChg chg="modNotesTx">
        <pc:chgData name="Terese Johansson" userId="442750ab-a69d-4cbd-937e-104e56ecd539" providerId="ADAL" clId="{8097C0B0-7F00-470C-B479-42A7E6AC48A5}" dt="2025-02-25T15:34:47.077" v="817" actId="20577"/>
        <pc:sldMkLst>
          <pc:docMk/>
          <pc:sldMk cId="534296541" sldId="1403"/>
        </pc:sldMkLst>
      </pc:sldChg>
      <pc:sldChg chg="modNotesTx">
        <pc:chgData name="Terese Johansson" userId="442750ab-a69d-4cbd-937e-104e56ecd539" providerId="ADAL" clId="{8097C0B0-7F00-470C-B479-42A7E6AC48A5}" dt="2025-02-25T15:28:37.696" v="764" actId="20577"/>
        <pc:sldMkLst>
          <pc:docMk/>
          <pc:sldMk cId="670109146" sldId="1404"/>
        </pc:sldMkLst>
      </pc:sldChg>
      <pc:sldChg chg="modNotesTx">
        <pc:chgData name="Terese Johansson" userId="442750ab-a69d-4cbd-937e-104e56ecd539" providerId="ADAL" clId="{8097C0B0-7F00-470C-B479-42A7E6AC48A5}" dt="2025-02-25T15:33:03.138" v="788" actId="20577"/>
        <pc:sldMkLst>
          <pc:docMk/>
          <pc:sldMk cId="3159850687" sldId="1405"/>
        </pc:sldMkLst>
      </pc:sldChg>
    </pc:docChg>
  </pc:docChgLst>
  <pc:docChgLst>
    <pc:chgData name="Charlotte Andersson" userId="S::charlotte.andersson@fn.se::684c863a-7db9-41c2-86e1-9a6e02c83c93" providerId="AD" clId="Web-{77C6312E-9968-2F79-06B1-FA84EEE77FCE}"/>
    <pc:docChg chg="modSld">
      <pc:chgData name="Charlotte Andersson" userId="S::charlotte.andersson@fn.se::684c863a-7db9-41c2-86e1-9a6e02c83c93" providerId="AD" clId="Web-{77C6312E-9968-2F79-06B1-FA84EEE77FCE}" dt="2025-05-12T11:33:43.767" v="1037" actId="14100"/>
      <pc:docMkLst>
        <pc:docMk/>
      </pc:docMkLst>
      <pc:sldChg chg="addSp delSp modSp">
        <pc:chgData name="Charlotte Andersson" userId="S::charlotte.andersson@fn.se::684c863a-7db9-41c2-86e1-9a6e02c83c93" providerId="AD" clId="Web-{77C6312E-9968-2F79-06B1-FA84EEE77FCE}" dt="2025-05-12T11:29:45.394" v="940"/>
        <pc:sldMkLst>
          <pc:docMk/>
          <pc:sldMk cId="2546108784" sldId="1400"/>
        </pc:sldMkLst>
        <pc:spChg chg="mod">
          <ac:chgData name="Charlotte Andersson" userId="S::charlotte.andersson@fn.se::684c863a-7db9-41c2-86e1-9a6e02c83c93" providerId="AD" clId="Web-{77C6312E-9968-2F79-06B1-FA84EEE77FCE}" dt="2025-05-12T11:18:17.962" v="32" actId="20577"/>
          <ac:spMkLst>
            <pc:docMk/>
            <pc:sldMk cId="2546108784" sldId="1400"/>
            <ac:spMk id="10" creationId="{7A3DA0DF-2AF7-4C02-68B8-3546FE25B1E2}"/>
          </ac:spMkLst>
        </pc:spChg>
        <pc:picChg chg="add del mod">
          <ac:chgData name="Charlotte Andersson" userId="S::charlotte.andersson@fn.se::684c863a-7db9-41c2-86e1-9a6e02c83c93" providerId="AD" clId="Web-{77C6312E-9968-2F79-06B1-FA84EEE77FCE}" dt="2025-05-12T11:29:45.394" v="940"/>
          <ac:picMkLst>
            <pc:docMk/>
            <pc:sldMk cId="2546108784" sldId="1400"/>
            <ac:picMk id="3" creationId="{D3899EA8-5206-4A82-5E5E-A7A5D56AEDF3}"/>
          </ac:picMkLst>
        </pc:picChg>
      </pc:sldChg>
      <pc:sldChg chg="addSp delSp modSp">
        <pc:chgData name="Charlotte Andersson" userId="S::charlotte.andersson@fn.se::684c863a-7db9-41c2-86e1-9a6e02c83c93" providerId="AD" clId="Web-{77C6312E-9968-2F79-06B1-FA84EEE77FCE}" dt="2025-05-12T11:33:43.767" v="1037" actId="14100"/>
        <pc:sldMkLst>
          <pc:docMk/>
          <pc:sldMk cId="3626664504" sldId="1401"/>
        </pc:sldMkLst>
        <pc:spChg chg="mod">
          <ac:chgData name="Charlotte Andersson" userId="S::charlotte.andersson@fn.se::684c863a-7db9-41c2-86e1-9a6e02c83c93" providerId="AD" clId="Web-{77C6312E-9968-2F79-06B1-FA84EEE77FCE}" dt="2025-05-12T11:32:53.749" v="1033" actId="20577"/>
          <ac:spMkLst>
            <pc:docMk/>
            <pc:sldMk cId="3626664504" sldId="1401"/>
            <ac:spMk id="2" creationId="{9BD6C10E-1FF1-946C-4C08-7BDFAC4C9382}"/>
          </ac:spMkLst>
        </pc:spChg>
        <pc:spChg chg="add del mod">
          <ac:chgData name="Charlotte Andersson" userId="S::charlotte.andersson@fn.se::684c863a-7db9-41c2-86e1-9a6e02c83c93" providerId="AD" clId="Web-{77C6312E-9968-2F79-06B1-FA84EEE77FCE}" dt="2025-05-12T11:32:16.215" v="1017"/>
          <ac:spMkLst>
            <pc:docMk/>
            <pc:sldMk cId="3626664504" sldId="1401"/>
            <ac:spMk id="5" creationId="{F3C0D9EE-2D75-272F-6C9A-29A0AEFF5EF2}"/>
          </ac:spMkLst>
        </pc:spChg>
        <pc:spChg chg="del mod">
          <ac:chgData name="Charlotte Andersson" userId="S::charlotte.andersson@fn.se::684c863a-7db9-41c2-86e1-9a6e02c83c93" providerId="AD" clId="Web-{77C6312E-9968-2F79-06B1-FA84EEE77FCE}" dt="2025-05-12T11:31:44.432" v="1014"/>
          <ac:spMkLst>
            <pc:docMk/>
            <pc:sldMk cId="3626664504" sldId="1401"/>
            <ac:spMk id="10" creationId="{7A3DA0DF-2AF7-4C02-68B8-3546FE25B1E2}"/>
          </ac:spMkLst>
        </pc:spChg>
        <pc:picChg chg="del mod">
          <ac:chgData name="Charlotte Andersson" userId="S::charlotte.andersson@fn.se::684c863a-7db9-41c2-86e1-9a6e02c83c93" providerId="AD" clId="Web-{77C6312E-9968-2F79-06B1-FA84EEE77FCE}" dt="2025-05-12T11:32:20.340" v="1019"/>
          <ac:picMkLst>
            <pc:docMk/>
            <pc:sldMk cId="3626664504" sldId="1401"/>
            <ac:picMk id="4" creationId="{3558C6DC-8175-9DC3-2085-BDC7EB4B3282}"/>
          </ac:picMkLst>
        </pc:picChg>
        <pc:picChg chg="add mod">
          <ac:chgData name="Charlotte Andersson" userId="S::charlotte.andersson@fn.se::684c863a-7db9-41c2-86e1-9a6e02c83c93" providerId="AD" clId="Web-{77C6312E-9968-2F79-06B1-FA84EEE77FCE}" dt="2025-05-12T11:33:43.767" v="1037" actId="14100"/>
          <ac:picMkLst>
            <pc:docMk/>
            <pc:sldMk cId="3626664504" sldId="1401"/>
            <ac:picMk id="6" creationId="{E9AAF97E-4D02-26AE-FCDD-0E649AF90237}"/>
          </ac:picMkLst>
        </pc:picChg>
      </pc:sldChg>
      <pc:sldChg chg="addSp delSp modSp modNotes">
        <pc:chgData name="Charlotte Andersson" userId="S::charlotte.andersson@fn.se::684c863a-7db9-41c2-86e1-9a6e02c83c93" providerId="AD" clId="Web-{77C6312E-9968-2F79-06B1-FA84EEE77FCE}" dt="2025-05-12T11:33:11.703" v="1034"/>
        <pc:sldMkLst>
          <pc:docMk/>
          <pc:sldMk cId="3373575474" sldId="1402"/>
        </pc:sldMkLst>
        <pc:spChg chg="add mod">
          <ac:chgData name="Charlotte Andersson" userId="S::charlotte.andersson@fn.se::684c863a-7db9-41c2-86e1-9a6e02c83c93" providerId="AD" clId="Web-{77C6312E-9968-2F79-06B1-FA84EEE77FCE}" dt="2025-05-12T11:20:50.287" v="137" actId="20577"/>
          <ac:spMkLst>
            <pc:docMk/>
            <pc:sldMk cId="3373575474" sldId="1402"/>
            <ac:spMk id="3" creationId="{9DE3238A-9E9D-0589-876A-3C55D4ECDBEB}"/>
          </ac:spMkLst>
        </pc:spChg>
        <pc:spChg chg="del mod">
          <ac:chgData name="Charlotte Andersson" userId="S::charlotte.andersson@fn.se::684c863a-7db9-41c2-86e1-9a6e02c83c93" providerId="AD" clId="Web-{77C6312E-9968-2F79-06B1-FA84EEE77FCE}" dt="2025-05-12T11:20:25.189" v="105"/>
          <ac:spMkLst>
            <pc:docMk/>
            <pc:sldMk cId="3373575474" sldId="1402"/>
            <ac:spMk id="7" creationId="{83A25012-75D0-4F4D-97BE-4185A9E3ECB2}"/>
          </ac:spMkLst>
        </pc:spChg>
        <pc:spChg chg="mod">
          <ac:chgData name="Charlotte Andersson" userId="S::charlotte.andersson@fn.se::684c863a-7db9-41c2-86e1-9a6e02c83c93" providerId="AD" clId="Web-{77C6312E-9968-2F79-06B1-FA84EEE77FCE}" dt="2025-05-12T11:21:02.550" v="156" actId="20577"/>
          <ac:spMkLst>
            <pc:docMk/>
            <pc:sldMk cId="3373575474" sldId="1402"/>
            <ac:spMk id="14" creationId="{5CCE8A7B-1064-DF85-11FB-11FC7F61D8B5}"/>
          </ac:spMkLst>
        </pc:spChg>
        <pc:picChg chg="mod">
          <ac:chgData name="Charlotte Andersson" userId="S::charlotte.andersson@fn.se::684c863a-7db9-41c2-86e1-9a6e02c83c93" providerId="AD" clId="Web-{77C6312E-9968-2F79-06B1-FA84EEE77FCE}" dt="2025-05-12T11:33:11.703" v="1034"/>
          <ac:picMkLst>
            <pc:docMk/>
            <pc:sldMk cId="3373575474" sldId="1402"/>
            <ac:picMk id="12" creationId="{0660370E-1B05-4502-9176-CA747DEFFBA1}"/>
          </ac:picMkLst>
        </pc:picChg>
      </pc:sldChg>
    </pc:docChg>
  </pc:docChgLst>
  <pc:docChgLst>
    <pc:chgData name="Charlotte Andersson" userId="S::charlotte.andersson@fn.se::684c863a-7db9-41c2-86e1-9a6e02c83c93" providerId="AD" clId="Web-{CED1FDB2-6DA6-820D-6815-6727427111D1}"/>
    <pc:docChg chg="modSld">
      <pc:chgData name="Charlotte Andersson" userId="S::charlotte.andersson@fn.se::684c863a-7db9-41c2-86e1-9a6e02c83c93" providerId="AD" clId="Web-{CED1FDB2-6DA6-820D-6815-6727427111D1}" dt="2025-05-12T11:15:15.629" v="172"/>
      <pc:docMkLst>
        <pc:docMk/>
      </pc:docMkLst>
      <pc:sldChg chg="modSp modNotes">
        <pc:chgData name="Charlotte Andersson" userId="S::charlotte.andersson@fn.se::684c863a-7db9-41c2-86e1-9a6e02c83c93" providerId="AD" clId="Web-{CED1FDB2-6DA6-820D-6815-6727427111D1}" dt="2025-05-12T11:15:15.629" v="172"/>
        <pc:sldMkLst>
          <pc:docMk/>
          <pc:sldMk cId="3626664504" sldId="1401"/>
        </pc:sldMkLst>
        <pc:spChg chg="mod">
          <ac:chgData name="Charlotte Andersson" userId="S::charlotte.andersson@fn.se::684c863a-7db9-41c2-86e1-9a6e02c83c93" providerId="AD" clId="Web-{CED1FDB2-6DA6-820D-6815-6727427111D1}" dt="2025-05-12T11:14:06.392" v="55" actId="20577"/>
          <ac:spMkLst>
            <pc:docMk/>
            <pc:sldMk cId="3626664504" sldId="1401"/>
            <ac:spMk id="10" creationId="{7A3DA0DF-2AF7-4C02-68B8-3546FE25B1E2}"/>
          </ac:spMkLst>
        </pc:spChg>
      </pc:sldChg>
    </pc:docChg>
  </pc:docChgLst>
  <pc:docChgLst>
    <pc:chgData name="Terese Johansson" userId="S::terese.johansson@fn.se::442750ab-a69d-4cbd-937e-104e56ecd539" providerId="AD" clId="Web-{4516ED47-B973-E6A9-EFEE-7CBAA542AB82}"/>
    <pc:docChg chg="delSld modSld">
      <pc:chgData name="Terese Johansson" userId="S::terese.johansson@fn.se::442750ab-a69d-4cbd-937e-104e56ecd539" providerId="AD" clId="Web-{4516ED47-B973-E6A9-EFEE-7CBAA542AB82}" dt="2025-05-12T11:32:34.623" v="469"/>
      <pc:docMkLst>
        <pc:docMk/>
      </pc:docMkLst>
      <pc:sldChg chg="modNotes">
        <pc:chgData name="Terese Johansson" userId="S::terese.johansson@fn.se::442750ab-a69d-4cbd-937e-104e56ecd539" providerId="AD" clId="Web-{4516ED47-B973-E6A9-EFEE-7CBAA542AB82}" dt="2025-05-12T11:11:22.053" v="72"/>
        <pc:sldMkLst>
          <pc:docMk/>
          <pc:sldMk cId="0" sldId="594"/>
        </pc:sldMkLst>
      </pc:sldChg>
      <pc:sldChg chg="modNotes">
        <pc:chgData name="Terese Johansson" userId="S::terese.johansson@fn.se::442750ab-a69d-4cbd-937e-104e56ecd539" providerId="AD" clId="Web-{4516ED47-B973-E6A9-EFEE-7CBAA542AB82}" dt="2025-05-12T11:32:34.623" v="469"/>
        <pc:sldMkLst>
          <pc:docMk/>
          <pc:sldMk cId="2355590825" sldId="1386"/>
        </pc:sldMkLst>
      </pc:sldChg>
      <pc:sldChg chg="modNotes">
        <pc:chgData name="Terese Johansson" userId="S::terese.johansson@fn.se::442750ab-a69d-4cbd-937e-104e56ecd539" providerId="AD" clId="Web-{4516ED47-B973-E6A9-EFEE-7CBAA542AB82}" dt="2025-05-12T11:18:35.753" v="132"/>
        <pc:sldMkLst>
          <pc:docMk/>
          <pc:sldMk cId="2546108784" sldId="1400"/>
        </pc:sldMkLst>
      </pc:sldChg>
      <pc:sldChg chg="modNotes">
        <pc:chgData name="Terese Johansson" userId="S::terese.johansson@fn.se::442750ab-a69d-4cbd-937e-104e56ecd539" providerId="AD" clId="Web-{4516ED47-B973-E6A9-EFEE-7CBAA542AB82}" dt="2025-05-12T11:17:45.783" v="75"/>
        <pc:sldMkLst>
          <pc:docMk/>
          <pc:sldMk cId="3626664504" sldId="1401"/>
        </pc:sldMkLst>
      </pc:sldChg>
      <pc:sldChg chg="del">
        <pc:chgData name="Terese Johansson" userId="S::terese.johansson@fn.se::442750ab-a69d-4cbd-937e-104e56ecd539" providerId="AD" clId="Web-{4516ED47-B973-E6A9-EFEE-7CBAA542AB82}" dt="2025-05-12T11:23:11.840" v="133"/>
        <pc:sldMkLst>
          <pc:docMk/>
          <pc:sldMk cId="534296541" sldId="1403"/>
        </pc:sldMkLst>
      </pc:sldChg>
      <pc:sldChg chg="modSp modNotes">
        <pc:chgData name="Terese Johansson" userId="S::terese.johansson@fn.se::442750ab-a69d-4cbd-937e-104e56ecd539" providerId="AD" clId="Web-{4516ED47-B973-E6A9-EFEE-7CBAA542AB82}" dt="2025-05-12T11:10:32.285" v="32"/>
        <pc:sldMkLst>
          <pc:docMk/>
          <pc:sldMk cId="3159850687" sldId="1405"/>
        </pc:sldMkLst>
        <pc:spChg chg="mod">
          <ac:chgData name="Terese Johansson" userId="S::terese.johansson@fn.se::442750ab-a69d-4cbd-937e-104e56ecd539" providerId="AD" clId="Web-{4516ED47-B973-E6A9-EFEE-7CBAA542AB82}" dt="2025-05-12T11:09:42.409" v="2" actId="20577"/>
          <ac:spMkLst>
            <pc:docMk/>
            <pc:sldMk cId="3159850687" sldId="1405"/>
            <ac:spMk id="3" creationId="{AADE9967-821F-0717-7300-3214A71A59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55C47-F5A5-49A5-B67A-40381ADF51C2}" type="datetimeFigureOut">
              <a:rPr lang="sv-SE" smtClean="0"/>
              <a:t>2025-05-12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082D3-AB71-4F85-B93E-FF276D9D219A}" type="slidenum">
              <a:rPr lang="sv-SE" smtClean="0"/>
              <a:t>‹#›</a:t>
            </a:fld>
            <a:endParaRPr lang="sv-SE"/>
          </a:p>
        </p:txBody>
      </p:sp>
    </p:spTree>
    <p:extLst>
      <p:ext uri="{BB962C8B-B14F-4D97-AF65-F5344CB8AC3E}">
        <p14:creationId xmlns:p14="http://schemas.microsoft.com/office/powerpoint/2010/main" val="306575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endParaRPr lang="en-GB"/>
          </a:p>
          <a:p>
            <a:pPr marL="171450" indent="-171450">
              <a:buFontTx/>
              <a:buChar char="-"/>
            </a:pPr>
            <a:endParaRPr lang="en-GB"/>
          </a:p>
        </p:txBody>
      </p:sp>
      <p:sp>
        <p:nvSpPr>
          <p:cNvPr id="4" name="Platshållare för bildnummer 3"/>
          <p:cNvSpPr>
            <a:spLocks noGrp="1"/>
          </p:cNvSpPr>
          <p:nvPr>
            <p:ph type="sldNum" sz="quarter" idx="5"/>
          </p:nvPr>
        </p:nvSpPr>
        <p:spPr/>
        <p:txBody>
          <a:bodyPr/>
          <a:lstStyle/>
          <a:p>
            <a:fld id="{E9E082D3-AB71-4F85-B93E-FF276D9D219A}" type="slidenum">
              <a:rPr lang="sv-SE" smtClean="0"/>
              <a:t>1</a:t>
            </a:fld>
            <a:endParaRPr lang="sv-SE"/>
          </a:p>
        </p:txBody>
      </p:sp>
    </p:spTree>
    <p:extLst>
      <p:ext uri="{BB962C8B-B14F-4D97-AF65-F5344CB8AC3E}">
        <p14:creationId xmlns:p14="http://schemas.microsoft.com/office/powerpoint/2010/main" val="2245206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FN-förbundets skolverksamhet stöttar lärare och elever på grundskolor och gymnasieskolor i Sverige. Här kommer ni få möta båda verksamheterna och på vilket sätt ni som skola har möjlighet att samarbeta med FN-förbundet. </a:t>
            </a:r>
          </a:p>
          <a:p>
            <a:endParaRPr lang="sv-SE"/>
          </a:p>
          <a:p>
            <a:endParaRPr lang="sv-SE"/>
          </a:p>
        </p:txBody>
      </p:sp>
      <p:sp>
        <p:nvSpPr>
          <p:cNvPr id="4" name="Platshållare för bildnummer 3"/>
          <p:cNvSpPr>
            <a:spLocks noGrp="1"/>
          </p:cNvSpPr>
          <p:nvPr>
            <p:ph type="sldNum" sz="quarter" idx="5"/>
          </p:nvPr>
        </p:nvSpPr>
        <p:spPr/>
        <p:txBody>
          <a:bodyPr/>
          <a:lstStyle/>
          <a:p>
            <a:fld id="{E9E082D3-AB71-4F85-B93E-FF276D9D219A}" type="slidenum">
              <a:rPr lang="sv-SE" smtClean="0"/>
              <a:t>2</a:t>
            </a:fld>
            <a:endParaRPr lang="sv-SE"/>
          </a:p>
        </p:txBody>
      </p:sp>
    </p:spTree>
    <p:extLst>
      <p:ext uri="{BB962C8B-B14F-4D97-AF65-F5344CB8AC3E}">
        <p14:creationId xmlns:p14="http://schemas.microsoft.com/office/powerpoint/2010/main" val="218297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Certifieringen av FN-skolor startade 2007 med syftet att stärka gymnasieskolors arbete med globala frågor genom att öka lärares kompetens och elevers engagemang för globala frågor. FN-förbundet har idag ett närmare samarbete med gymnasieskolor som är certifierade FN-skolor. Skolorna finns utspridda över hela Sverige och består av både kommunala och fristående skolor. En certifiering innebär att skolorna är beredda att satsa på att stärka lärarnas kompetens och elevers engagemang inom globala frågor genom ett fördjupat samarbete med Svenska FN-förbundet där det finns uppsatta kriterier. Kriterier har tagits fram tillsammans med FN-skolorna och är en riktlinje för skolorna i vad de ska arbeta mot och för oss på FN-förbundet i vad vi behöver stötta skolorna med genom vårt utbud. Kriterierna består bland annat av att skolorna ska kunna erbjuda sin personal fortbildning inom globala frågor och stötta elever att starta och bedriva FN-elevföreningar på skolorna. </a:t>
            </a:r>
            <a:endParaRPr lang="en-US">
              <a:ea typeface="Calibri"/>
              <a:cs typeface="Calibri"/>
            </a:endParaRPr>
          </a:p>
          <a:p>
            <a:endParaRPr lang="sv-SE"/>
          </a:p>
          <a:p>
            <a:r>
              <a:rPr lang="sv-SE" b="1" i="1"/>
              <a:t>FN-förbundet vill stötta gymnasieskolor i deras viktiga arbete med att stärka demokratin. Genom FN-skola vill vi hjälpa lärare att utbilda elever till kunniga, modiga och engagerade världsmedborgare som står upp för alla människors lika värde. </a:t>
            </a:r>
            <a:endParaRPr lang="sv-SE"/>
          </a:p>
          <a:p>
            <a:endParaRPr lang="sv-SE"/>
          </a:p>
          <a:p>
            <a:r>
              <a:rPr lang="sv-SE"/>
              <a:t>Varje år görs en årlig utvärdering med skolorna för att FN-förbundet ska kunna möta skolornas behov. Varje skola har även en kontaktperson på FN-förbundet som stöttar skolan med att planera och genomföra läsåret som FN-skola. </a:t>
            </a:r>
            <a:endParaRPr lang="en-US"/>
          </a:p>
          <a:p>
            <a:endParaRPr lang="sv-SE"/>
          </a:p>
          <a:p>
            <a:r>
              <a:rPr lang="sv-SE"/>
              <a:t>Utbudet för FN-skola består bland annat av tillgång till en </a:t>
            </a:r>
            <a:r>
              <a:rPr lang="sv-SE" err="1"/>
              <a:t>lösenordsskyddad</a:t>
            </a:r>
            <a:r>
              <a:rPr lang="sv-SE"/>
              <a:t> portal för FN-skolor, material till lärare att använda i klassrummet, stöd till FN-elevföreningar (kickoffer, handbok i föreningsarbete, aktionspaket och tips på aktiviteter att genomföra mm), stöd i genomförande av FN-rollspel på skolan och platser på ungdomskonferensen.</a:t>
            </a:r>
            <a:endParaRPr lang="en-US"/>
          </a:p>
        </p:txBody>
      </p:sp>
      <p:sp>
        <p:nvSpPr>
          <p:cNvPr id="4" name="Slide Number Placeholder 3"/>
          <p:cNvSpPr>
            <a:spLocks noGrp="1"/>
          </p:cNvSpPr>
          <p:nvPr>
            <p:ph type="sldNum" sz="quarter" idx="5"/>
          </p:nvPr>
        </p:nvSpPr>
        <p:spPr/>
        <p:txBody>
          <a:bodyPr/>
          <a:lstStyle/>
          <a:p>
            <a:fld id="{E9E082D3-AB71-4F85-B93E-FF276D9D219A}" type="slidenum">
              <a:rPr lang="sv-SE" smtClean="0"/>
              <a:t>3</a:t>
            </a:fld>
            <a:endParaRPr lang="sv-SE"/>
          </a:p>
        </p:txBody>
      </p:sp>
    </p:spTree>
    <p:extLst>
      <p:ext uri="{BB962C8B-B14F-4D97-AF65-F5344CB8AC3E}">
        <p14:creationId xmlns:p14="http://schemas.microsoft.com/office/powerpoint/2010/main" val="85503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a:defRPr/>
            </a:pPr>
            <a:r>
              <a:rPr lang="sv-SE"/>
              <a:t>FN-rollspel är en fantastisk metod för att lära sig om globalt samarbete, internationella frågor och FN-systemet. Genom FN-rollspel får elever möjlighet att vässa sina kunskaper om sakfrågorna, länders olika förutsättningar och ställningstaganden, retorik och diplomati. En metod som med fördel kan genomförs ämnesövergripande. FN-förbundet erbjuder lärarutbildning i hur ett FN-rollspel arrangeras. Lärare och elever som ska sitta ordförande på skolans FN-rollspel, dvs vara spelledare kan även gå en ordförandekurs via FN-förbundet. På portalen för FN-skolor finner ni färdiga rollspelsmaterial, handböcker och videoföreläsningar att använda inför FN-rollspelet.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Elevengagemang</a:t>
            </a:r>
            <a:endParaRPr lang="sv-SE">
              <a:cs typeface="Calibri"/>
            </a:endParaRPr>
          </a:p>
          <a:p>
            <a:pPr marL="457200" indent="-457200">
              <a:lnSpc>
                <a:spcPct val="110000"/>
              </a:lnSpc>
              <a:buFont typeface="Arial" panose="020B0604020202020204" pitchFamily="34" charset="0"/>
              <a:buChar char="•"/>
            </a:pPr>
            <a:r>
              <a:rPr lang="sv-SE" altLang="sv-SE" sz="1200"/>
              <a:t>90 % av FN-skolorna har en FN-elevföreningar</a:t>
            </a:r>
            <a:endParaRPr lang="sv-SE" altLang="sv-SE" sz="1200">
              <a:cs typeface="Calibri"/>
            </a:endParaRPr>
          </a:p>
          <a:p>
            <a:pPr marL="457200" indent="-457200">
              <a:lnSpc>
                <a:spcPct val="110000"/>
              </a:lnSpc>
              <a:buFont typeface="Arial" panose="020B0604020202020204" pitchFamily="34" charset="0"/>
              <a:buChar char="•"/>
            </a:pPr>
            <a:r>
              <a:rPr lang="sv-SE" altLang="sv-SE" sz="1200"/>
              <a:t>FN-elevföreningarna en </a:t>
            </a:r>
            <a:r>
              <a:rPr lang="sv-SE" altLang="sv-SE"/>
              <a:t>demokratiskola där eleverna lär</a:t>
            </a:r>
            <a:r>
              <a:rPr lang="sv-SE" altLang="sv-SE" sz="1200"/>
              <a:t> sig om FN, internationella frågor och vikten av att skydda civilsamhällets demokratiska utrymme.</a:t>
            </a:r>
            <a:endParaRPr lang="sv-SE" altLang="sv-SE" sz="1200">
              <a:cs typeface="Calibri"/>
            </a:endParaRPr>
          </a:p>
          <a:p>
            <a:pPr marL="457200" indent="-457200">
              <a:lnSpc>
                <a:spcPct val="110000"/>
              </a:lnSpc>
              <a:buFont typeface="Arial" panose="020B0604020202020204" pitchFamily="34" charset="0"/>
              <a:buChar char="•"/>
            </a:pPr>
            <a:r>
              <a:rPr lang="sv-SE" altLang="sv-SE" sz="1200"/>
              <a:t>Engagerar elever i globala frågor genom lokal verksamhet</a:t>
            </a:r>
            <a:endParaRPr lang="sv-SE" altLang="sv-SE" sz="1200">
              <a:cs typeface="Calibri"/>
            </a:endParaRPr>
          </a:p>
          <a:p>
            <a:pPr marL="457200" indent="-457200">
              <a:lnSpc>
                <a:spcPct val="110000"/>
              </a:lnSpc>
              <a:buFont typeface="Arial" panose="020B0604020202020204" pitchFamily="34" charset="0"/>
              <a:buChar char="•"/>
              <a:defRPr/>
            </a:pPr>
            <a:r>
              <a:rPr lang="sv-SE" altLang="sv-SE"/>
              <a:t>Ca 18</a:t>
            </a:r>
            <a:r>
              <a:rPr lang="sv-SE" altLang="sv-SE">
                <a:latin typeface="Calibri"/>
                <a:cs typeface="Calibri"/>
              </a:rPr>
              <a:t> 000</a:t>
            </a:r>
            <a:r>
              <a:rPr lang="sv-SE" sz="1800" kern="100">
                <a:effectLst/>
                <a:latin typeface="Calibri"/>
                <a:ea typeface="Calibri"/>
                <a:cs typeface="Calibri"/>
              </a:rPr>
              <a:t> elever och lärare</a:t>
            </a:r>
            <a:r>
              <a:rPr lang="sv-SE" sz="1800" kern="100">
                <a:latin typeface="Calibri"/>
                <a:ea typeface="Calibri"/>
                <a:cs typeface="Calibri"/>
              </a:rPr>
              <a:t> tar</a:t>
            </a:r>
            <a:r>
              <a:rPr lang="sv-SE" sz="1800" kern="100">
                <a:effectLst/>
                <a:latin typeface="Calibri"/>
                <a:ea typeface="Calibri"/>
                <a:cs typeface="Calibri"/>
              </a:rPr>
              <a:t> del av våra aktionspaket</a:t>
            </a:r>
            <a:r>
              <a:rPr lang="sv-SE" sz="1800" kern="100">
                <a:latin typeface="Calibri"/>
                <a:ea typeface="Calibri"/>
                <a:cs typeface="Calibri"/>
              </a:rPr>
              <a:t> varje läsår</a:t>
            </a:r>
            <a:r>
              <a:rPr lang="sv-SE" sz="1800" kern="100">
                <a:effectLst/>
                <a:latin typeface="Calibri"/>
                <a:ea typeface="Calibri"/>
                <a:cs typeface="Calibri"/>
              </a:rPr>
              <a:t>.</a:t>
            </a:r>
            <a:r>
              <a:rPr lang="sv-SE" sz="1800" kern="100">
                <a:latin typeface="Calibri"/>
                <a:ea typeface="Calibri"/>
                <a:cs typeface="Calibri"/>
              </a:rPr>
              <a:t> </a:t>
            </a:r>
            <a:endParaRPr lang="sv-SE" altLang="sv-SE" sz="1200">
              <a:ea typeface="Calibri"/>
            </a:endParaRPr>
          </a:p>
          <a:p>
            <a:pPr marL="457200" indent="-457200">
              <a:lnSpc>
                <a:spcPct val="110000"/>
              </a:lnSpc>
              <a:buFont typeface="Arial" panose="020B0604020202020204" pitchFamily="34" charset="0"/>
              <a:buChar char="•"/>
            </a:pPr>
            <a:r>
              <a:rPr lang="sv-SE" altLang="sv-SE" sz="1200"/>
              <a:t>Stöd av FN-förbundet via personlig kontakt, utbildningar, kickoffer, portal</a:t>
            </a:r>
            <a:endParaRPr lang="sv-SE" altLang="sv-SE" sz="1200">
              <a:cs typeface="Calibri"/>
            </a:endParaRPr>
          </a:p>
          <a:p>
            <a:endParaRPr lang="sv-SE"/>
          </a:p>
          <a:p>
            <a:endParaRPr lang="sv-SE"/>
          </a:p>
          <a:p>
            <a:endParaRPr lang="sv-SE"/>
          </a:p>
          <a:p>
            <a:endParaRPr lang="sv-SE"/>
          </a:p>
          <a:p>
            <a:endParaRPr lang="sv-SE">
              <a:ea typeface="Calibri"/>
              <a:cs typeface="Calibri"/>
            </a:endParaRPr>
          </a:p>
        </p:txBody>
      </p:sp>
      <p:sp>
        <p:nvSpPr>
          <p:cNvPr id="4" name="Platshållare för bildnummer 3"/>
          <p:cNvSpPr>
            <a:spLocks noGrp="1"/>
          </p:cNvSpPr>
          <p:nvPr>
            <p:ph type="sldNum" sz="quarter" idx="10"/>
          </p:nvPr>
        </p:nvSpPr>
        <p:spPr/>
        <p:txBody>
          <a:bodyPr/>
          <a:lstStyle/>
          <a:p>
            <a:pPr>
              <a:defRPr/>
            </a:pPr>
            <a:fld id="{1D59414D-82D2-434B-9164-3873EC0CD71D}" type="slidenum">
              <a:rPr lang="sv-SE" smtClean="0"/>
              <a:pPr>
                <a:defRPr/>
              </a:pPr>
              <a:t>4</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Vi har idag ett nära samarbete med FN-förbundet i Albanien där vi bland annat tagit med elever ifrån FN-skolor till Albanien för att delta i internationellt FN-rollspel. Ungdomar från Albanien har även deltagit i vår ungdomskonferens. </a:t>
            </a:r>
          </a:p>
          <a:p>
            <a:r>
              <a:rPr lang="sv-SE"/>
              <a:t>Tillsammans med Albanska FN-förbundet har vi idag även ett samarbete med gymnasieskolor i Albanien som bidrar till utbyte av erfarenheter mellan lärare och elever i Sverige och Albanien. </a:t>
            </a:r>
            <a:endParaRPr lang="sv-SE">
              <a:ea typeface="Calibri"/>
              <a:cs typeface="Calibri"/>
            </a:endParaRPr>
          </a:p>
          <a:p>
            <a:endParaRPr lang="sv-SE">
              <a:ea typeface="Calibri"/>
              <a:cs typeface="Calibri"/>
            </a:endParaRPr>
          </a:p>
          <a:p>
            <a:endParaRPr lang="sv-SE">
              <a:cs typeface="Calibri"/>
            </a:endParaRPr>
          </a:p>
          <a:p>
            <a:pPr>
              <a:defRPr/>
            </a:pPr>
            <a:endParaRPr lang="sv-SE" sz="1800" kern="0">
              <a:solidFill>
                <a:srgbClr val="082338"/>
              </a:solidFill>
              <a:latin typeface="Poppins"/>
              <a:cs typeface="Poppins"/>
            </a:endParaRPr>
          </a:p>
          <a:p>
            <a:pPr>
              <a:defRPr/>
            </a:pPr>
            <a:endParaRPr lang="sv-SE">
              <a:solidFill>
                <a:srgbClr val="000000"/>
              </a:solidFill>
              <a:effectLst/>
              <a:latin typeface="Calibri"/>
              <a:ea typeface="Calibri" panose="020F0502020204030204" pitchFamily="34" charset="0"/>
              <a:cs typeface="Calibri"/>
            </a:endParaRPr>
          </a:p>
          <a:p>
            <a:endParaRPr lang="sv-SE"/>
          </a:p>
          <a:p>
            <a:pPr>
              <a:defRPr/>
            </a:pPr>
            <a:endParaRPr lang="sv-SE"/>
          </a:p>
        </p:txBody>
      </p:sp>
      <p:sp>
        <p:nvSpPr>
          <p:cNvPr id="4" name="Platshållare för bildnummer 3"/>
          <p:cNvSpPr>
            <a:spLocks noGrp="1"/>
          </p:cNvSpPr>
          <p:nvPr>
            <p:ph type="sldNum" sz="quarter" idx="5"/>
          </p:nvPr>
        </p:nvSpPr>
        <p:spPr/>
        <p:txBody>
          <a:bodyPr/>
          <a:lstStyle/>
          <a:p>
            <a:fld id="{E9E082D3-AB71-4F85-B93E-FF276D9D219A}" type="slidenum">
              <a:rPr lang="sv-SE" smtClean="0"/>
              <a:t>5</a:t>
            </a:fld>
            <a:endParaRPr lang="sv-SE"/>
          </a:p>
        </p:txBody>
      </p:sp>
    </p:spTree>
    <p:extLst>
      <p:ext uri="{BB962C8B-B14F-4D97-AF65-F5344CB8AC3E}">
        <p14:creationId xmlns:p14="http://schemas.microsoft.com/office/powerpoint/2010/main" val="16498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a:cs typeface="+mn-lt"/>
              </a:rPr>
              <a:t>FN-förbundets nya grundskolesatsning startades 2023 med stöd av Allmänna Arvsfonden. </a:t>
            </a:r>
            <a:r>
              <a:rPr lang="sv-SE"/>
              <a:t>Syftet med grundskolesatsningen är att nå ut till elever upp till 16 år med kunskap, hopp och erbjudande om lokalt engagemang för en bättre värld.</a:t>
            </a:r>
            <a:br>
              <a:rPr lang="sv-SE">
                <a:cs typeface="+mn-lt"/>
              </a:rPr>
            </a:br>
            <a:r>
              <a:rPr lang="sv-SE"/>
              <a:t> </a:t>
            </a:r>
            <a:endParaRPr lang="sv-SE">
              <a:ea typeface="Calibri"/>
              <a:cs typeface="Calibri"/>
            </a:endParaRPr>
          </a:p>
          <a:p>
            <a:pPr>
              <a:defRPr/>
            </a:pPr>
            <a:endParaRPr lang="sv-SE" b="1">
              <a:ea typeface="Calibri"/>
              <a:cs typeface="Calibri"/>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6</a:t>
            </a:fld>
            <a:endParaRPr lang="sv-SE"/>
          </a:p>
        </p:txBody>
      </p:sp>
    </p:spTree>
    <p:extLst>
      <p:ext uri="{BB962C8B-B14F-4D97-AF65-F5344CB8AC3E}">
        <p14:creationId xmlns:p14="http://schemas.microsoft.com/office/powerpoint/2010/main" val="552930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a typeface="Calibri"/>
                <a:cs typeface="Calibri"/>
              </a:rPr>
              <a:t>Utbudet mot grundskolor består av: </a:t>
            </a:r>
          </a:p>
          <a:p>
            <a:endParaRPr lang="sv-SE">
              <a:ea typeface="Calibri"/>
              <a:cs typeface="Calibri"/>
            </a:endParaRPr>
          </a:p>
          <a:p>
            <a:pPr marL="342900" indent="-342900">
              <a:lnSpc>
                <a:spcPct val="90000"/>
              </a:lnSpc>
              <a:spcBef>
                <a:spcPts val="1000"/>
              </a:spcBef>
              <a:buFont typeface="Symbol,Sans-Serif"/>
              <a:buChar char=""/>
            </a:pPr>
            <a:r>
              <a:rPr lang="sv-SE"/>
              <a:t>Digital portal med skolmaterial om:</a:t>
            </a:r>
            <a:br>
              <a:rPr lang="sv-SE"/>
            </a:br>
            <a:r>
              <a:rPr lang="sv-SE"/>
              <a:t>FN, Globala målen och mänskliga rättigheter </a:t>
            </a:r>
            <a:endParaRPr lang="en-US"/>
          </a:p>
          <a:p>
            <a:pPr marL="342900" indent="-342900">
              <a:lnSpc>
                <a:spcPct val="90000"/>
              </a:lnSpc>
              <a:spcBef>
                <a:spcPts val="1000"/>
              </a:spcBef>
              <a:buFont typeface="Symbol,Sans-Serif"/>
              <a:buChar char=""/>
            </a:pPr>
            <a:r>
              <a:rPr lang="sv-SE"/>
              <a:t>Lärarfortbildning inför FN-dagen</a:t>
            </a:r>
            <a:endParaRPr lang="en-US"/>
          </a:p>
          <a:p>
            <a:pPr marL="342900" indent="-342900">
              <a:lnSpc>
                <a:spcPct val="90000"/>
              </a:lnSpc>
              <a:spcBef>
                <a:spcPts val="1000"/>
              </a:spcBef>
              <a:buFont typeface="Symbol,Sans-Serif"/>
              <a:buChar char=""/>
            </a:pPr>
            <a:r>
              <a:rPr lang="sv-SE"/>
              <a:t>Nyhetsbrev med tips på lektioner</a:t>
            </a:r>
          </a:p>
          <a:p>
            <a:pPr marL="342900" indent="-342900">
              <a:lnSpc>
                <a:spcPct val="90000"/>
              </a:lnSpc>
              <a:spcBef>
                <a:spcPts val="1000"/>
              </a:spcBef>
              <a:buFont typeface="Symbol,Sans-Serif"/>
              <a:buChar char=""/>
            </a:pPr>
            <a:r>
              <a:rPr lang="sv-SE"/>
              <a:t>Samverkan med lokala FN-föreningar</a:t>
            </a:r>
          </a:p>
          <a:p>
            <a:pPr marL="342900" indent="-342900">
              <a:lnSpc>
                <a:spcPct val="90000"/>
              </a:lnSpc>
              <a:spcBef>
                <a:spcPts val="1000"/>
              </a:spcBef>
              <a:spcAft>
                <a:spcPts val="800"/>
              </a:spcAft>
              <a:buFont typeface="Symbol,Sans-Serif"/>
              <a:buChar char=""/>
            </a:pPr>
            <a:r>
              <a:rPr lang="sv-SE"/>
              <a:t>Medlemskap i Svenska FN-förbundet </a:t>
            </a:r>
          </a:p>
        </p:txBody>
      </p:sp>
      <p:sp>
        <p:nvSpPr>
          <p:cNvPr id="4" name="Platshållare för bildnummer 3"/>
          <p:cNvSpPr>
            <a:spLocks noGrp="1"/>
          </p:cNvSpPr>
          <p:nvPr>
            <p:ph type="sldNum" sz="quarter" idx="5"/>
          </p:nvPr>
        </p:nvSpPr>
        <p:spPr/>
        <p:txBody>
          <a:bodyPr/>
          <a:lstStyle/>
          <a:p>
            <a:fld id="{E9E082D3-AB71-4F85-B93E-FF276D9D219A}" type="slidenum">
              <a:rPr lang="sv-SE" smtClean="0"/>
              <a:t>7</a:t>
            </a:fld>
            <a:endParaRPr lang="sv-SE"/>
          </a:p>
        </p:txBody>
      </p:sp>
    </p:spTree>
    <p:extLst>
      <p:ext uri="{BB962C8B-B14F-4D97-AF65-F5344CB8AC3E}">
        <p14:creationId xmlns:p14="http://schemas.microsoft.com/office/powerpoint/2010/main" val="349523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b="1"/>
              <a:t>Åk F-3: </a:t>
            </a:r>
            <a:r>
              <a:rPr lang="sv-SE"/>
              <a:t>Till lågstadiet och anpassad grundskola finns ett materialpaket: FN-filuren och de globala målen. Skolmaterialet är framtaget av lärare för lärare och utgår från den aktuella läroplanen. FN-filuren dyker upp i klassrummet med sin väska. I väskan finns ett brev som är skrivet till eleverna. Klassen tar del av FN-filurens resor till världens alla hörn och får möta barn och organisationer i andra länder i breven och lektionerna avslutas med ett praktiskt moment. </a:t>
            </a:r>
          </a:p>
          <a:p>
            <a:pPr>
              <a:defRPr/>
            </a:pPr>
            <a:endParaRPr lang="sv-SE" b="1"/>
          </a:p>
          <a:p>
            <a:pPr>
              <a:defRPr/>
            </a:pPr>
            <a:r>
              <a:rPr lang="sv-SE" b="1"/>
              <a:t>ÅK-4-9</a:t>
            </a:r>
            <a:r>
              <a:rPr lang="sv-SE"/>
              <a:t> För mellan- och högstadiet har vi tagit fram FN-rollspel. </a:t>
            </a:r>
            <a:r>
              <a:rPr lang="sv-SE" b="1"/>
              <a:t>FN-rollspel </a:t>
            </a:r>
            <a:r>
              <a:rPr lang="sv-SE"/>
              <a:t>är en metod där eleverna förvandlas till delegater och får gå in i en roll som diplomat som ska företräda ett land under ett FN-möte, t.ex. i FN:s säkerhetsråd. Den här metoden brukar beskrivas som väldigt lärorik och utvecklande för elever, och lärarna kan ofta checka av stora delar av kunskapskrav som ska uppnås. </a:t>
            </a:r>
            <a:endParaRPr lang="sv-SE">
              <a:ea typeface="Calibri"/>
              <a:cs typeface="Calibri"/>
            </a:endParaRPr>
          </a:p>
          <a:p>
            <a:pPr>
              <a:defRPr/>
            </a:pPr>
            <a:endParaRPr lang="sv-SE">
              <a:ea typeface="Calibri"/>
              <a:cs typeface="Calibri"/>
            </a:endParaRPr>
          </a:p>
          <a:p>
            <a:pPr>
              <a:defRPr/>
            </a:pPr>
            <a:endParaRPr lang="sv-SE">
              <a:ea typeface="Calibri"/>
              <a:cs typeface="Calibri"/>
            </a:endParaRPr>
          </a:p>
          <a:p>
            <a:pPr>
              <a:defRPr/>
            </a:pPr>
            <a:endParaRPr lang="sv-SE">
              <a:ea typeface="Calibri"/>
              <a:cs typeface="Calibri"/>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8</a:t>
            </a:fld>
            <a:endParaRPr lang="sv-SE"/>
          </a:p>
        </p:txBody>
      </p:sp>
    </p:spTree>
    <p:extLst>
      <p:ext uri="{BB962C8B-B14F-4D97-AF65-F5344CB8AC3E}">
        <p14:creationId xmlns:p14="http://schemas.microsoft.com/office/powerpoint/2010/main" val="3053882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5"/>
          </p:nvPr>
        </p:nvSpPr>
        <p:spPr/>
        <p:txBody>
          <a:bodyPr/>
          <a:lstStyle/>
          <a:p>
            <a:fld id="{E9E082D3-AB71-4F85-B93E-FF276D9D219A}" type="slidenum">
              <a:rPr lang="sv-SE" smtClean="0"/>
              <a:t>9</a:t>
            </a:fld>
            <a:endParaRPr lang="sv-SE"/>
          </a:p>
        </p:txBody>
      </p:sp>
    </p:spTree>
    <p:extLst>
      <p:ext uri="{BB962C8B-B14F-4D97-AF65-F5344CB8AC3E}">
        <p14:creationId xmlns:p14="http://schemas.microsoft.com/office/powerpoint/2010/main" val="2650193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ild stående med bildtext">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6652BD0-E507-4F1A-92BB-C8DCEE30146B}"/>
              </a:ext>
            </a:extLst>
          </p:cNvPr>
          <p:cNvSpPr>
            <a:spLocks noGrp="1"/>
          </p:cNvSpPr>
          <p:nvPr>
            <p:ph type="pic" idx="1"/>
          </p:nvPr>
        </p:nvSpPr>
        <p:spPr>
          <a:xfrm>
            <a:off x="7946968" y="1831181"/>
            <a:ext cx="4245032" cy="50268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850724F4-5E64-4123-AC29-D54739523EC4}"/>
              </a:ext>
            </a:extLst>
          </p:cNvPr>
          <p:cNvSpPr>
            <a:spLocks noGrp="1"/>
          </p:cNvSpPr>
          <p:nvPr>
            <p:ph type="title"/>
          </p:nvPr>
        </p:nvSpPr>
        <p:spPr>
          <a:xfrm>
            <a:off x="838200" y="428625"/>
            <a:ext cx="9363076" cy="1383041"/>
          </a:xfrm>
        </p:spPr>
        <p:txBody>
          <a:bodyPr anchor="ctr">
            <a:noAutofit/>
          </a:bodyPr>
          <a:lstStyle>
            <a:lvl1pPr>
              <a:defRPr sz="4400">
                <a:solidFill>
                  <a:schemeClr val="bg1"/>
                </a:solidFill>
              </a:defRPr>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F677FE63-E475-4B3F-AEC0-41F9FC5593E8}"/>
              </a:ext>
            </a:extLst>
          </p:cNvPr>
          <p:cNvSpPr>
            <a:spLocks noGrp="1"/>
          </p:cNvSpPr>
          <p:nvPr>
            <p:ph type="body" sz="half" idx="2"/>
          </p:nvPr>
        </p:nvSpPr>
        <p:spPr>
          <a:xfrm>
            <a:off x="839788" y="4055735"/>
            <a:ext cx="6699856" cy="187199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 name="Platshållare för sidfot 5">
            <a:extLst>
              <a:ext uri="{FF2B5EF4-FFF2-40B4-BE49-F238E27FC236}">
                <a16:creationId xmlns:a16="http://schemas.microsoft.com/office/drawing/2014/main" id="{D63D6BE9-4810-4AA7-AC7E-466787351098}"/>
              </a:ext>
            </a:extLst>
          </p:cNvPr>
          <p:cNvSpPr>
            <a:spLocks noGrp="1"/>
          </p:cNvSpPr>
          <p:nvPr>
            <p:ph type="ftr" sz="quarter" idx="11"/>
          </p:nvPr>
        </p:nvSpPr>
        <p:spPr>
          <a:xfrm>
            <a:off x="838200" y="6429375"/>
            <a:ext cx="6699855" cy="307322"/>
          </a:xfrm>
        </p:spPr>
        <p:txBody>
          <a:bodyPr/>
          <a:lstStyle/>
          <a:p>
            <a:endParaRPr lang="sv-SE"/>
          </a:p>
        </p:txBody>
      </p:sp>
      <p:sp>
        <p:nvSpPr>
          <p:cNvPr id="23" name="Platshållare för text 22">
            <a:extLst>
              <a:ext uri="{FF2B5EF4-FFF2-40B4-BE49-F238E27FC236}">
                <a16:creationId xmlns:a16="http://schemas.microsoft.com/office/drawing/2014/main" id="{BD0191A7-8742-40F1-84C7-A3140831302D}"/>
              </a:ext>
            </a:extLst>
          </p:cNvPr>
          <p:cNvSpPr>
            <a:spLocks noGrp="1"/>
          </p:cNvSpPr>
          <p:nvPr>
            <p:ph type="body" sz="quarter" idx="12"/>
          </p:nvPr>
        </p:nvSpPr>
        <p:spPr>
          <a:xfrm>
            <a:off x="838199" y="2660073"/>
            <a:ext cx="6699856" cy="1213658"/>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4E4340AF-9E48-42DB-96C7-770360BB0FBF}"/>
              </a:ext>
            </a:extLst>
          </p:cNvPr>
          <p:cNvSpPr>
            <a:spLocks noGrp="1"/>
          </p:cNvSpPr>
          <p:nvPr>
            <p:ph type="body" sz="quarter" idx="13" hasCustomPrompt="1"/>
          </p:nvPr>
        </p:nvSpPr>
        <p:spPr>
          <a:xfrm>
            <a:off x="8099396" y="6429375"/>
            <a:ext cx="3940175" cy="307322"/>
          </a:xfrm>
        </p:spPr>
        <p:txBody>
          <a:bodyPr anchor="ctr">
            <a:noAutofit/>
          </a:bodyPr>
          <a:lstStyle>
            <a:lvl1pPr marL="0" indent="0" algn="r">
              <a:buNone/>
              <a:defRPr sz="1100" b="0">
                <a:solidFill>
                  <a:schemeClr val="tx1"/>
                </a:solidFill>
              </a:defRPr>
            </a:lvl1pPr>
            <a:lvl5pPr>
              <a:defRPr/>
            </a:lvl5pPr>
          </a:lstStyle>
          <a:p>
            <a:pPr lvl="0"/>
            <a:r>
              <a:rPr lang="sv-SE"/>
              <a:t>Foto:</a:t>
            </a:r>
          </a:p>
        </p:txBody>
      </p:sp>
    </p:spTree>
    <p:extLst>
      <p:ext uri="{BB962C8B-B14F-4D97-AF65-F5344CB8AC3E}">
        <p14:creationId xmlns:p14="http://schemas.microsoft.com/office/powerpoint/2010/main" val="188771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liggande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0724F4-5E64-4123-AC29-D54739523EC4}"/>
              </a:ext>
            </a:extLst>
          </p:cNvPr>
          <p:cNvSpPr>
            <a:spLocks noGrp="1"/>
          </p:cNvSpPr>
          <p:nvPr>
            <p:ph type="title"/>
          </p:nvPr>
        </p:nvSpPr>
        <p:spPr>
          <a:xfrm>
            <a:off x="838200" y="428625"/>
            <a:ext cx="9363076" cy="1383041"/>
          </a:xfrm>
        </p:spPr>
        <p:txBody>
          <a:bodyPr anchor="ctr">
            <a:noAutofit/>
          </a:bodyPr>
          <a:lstStyle>
            <a:lvl1pPr>
              <a:defRPr sz="4400">
                <a:solidFill>
                  <a:schemeClr val="bg1"/>
                </a:solidFill>
              </a:defRPr>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6652BD0-E507-4F1A-92BB-C8DCEE30146B}"/>
              </a:ext>
            </a:extLst>
          </p:cNvPr>
          <p:cNvSpPr>
            <a:spLocks noGrp="1"/>
          </p:cNvSpPr>
          <p:nvPr>
            <p:ph type="pic" idx="1"/>
          </p:nvPr>
        </p:nvSpPr>
        <p:spPr>
          <a:xfrm>
            <a:off x="5183188" y="2438401"/>
            <a:ext cx="6172200" cy="34956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F677FE63-E475-4B3F-AEC0-41F9FC5593E8}"/>
              </a:ext>
            </a:extLst>
          </p:cNvPr>
          <p:cNvSpPr>
            <a:spLocks noGrp="1"/>
          </p:cNvSpPr>
          <p:nvPr>
            <p:ph type="body" sz="half" idx="2"/>
          </p:nvPr>
        </p:nvSpPr>
        <p:spPr>
          <a:xfrm>
            <a:off x="839788" y="3648075"/>
            <a:ext cx="3932237" cy="227965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91FFD4D-5A5E-44A7-A138-206BFB2C566D}"/>
              </a:ext>
            </a:extLst>
          </p:cNvPr>
          <p:cNvSpPr>
            <a:spLocks noGrp="1"/>
          </p:cNvSpPr>
          <p:nvPr>
            <p:ph type="dt" sz="half" idx="10"/>
          </p:nvPr>
        </p:nvSpPr>
        <p:spPr/>
        <p:txBody>
          <a:bodyPr/>
          <a:lstStyle>
            <a:lvl1pPr algn="r">
              <a:defRPr/>
            </a:lvl1pPr>
          </a:lstStyle>
          <a:p>
            <a:fld id="{A858AF17-352C-4B2A-998D-B5C7C6FF7017}" type="datetimeFigureOut">
              <a:rPr lang="sv-SE" smtClean="0"/>
              <a:pPr/>
              <a:t>2025-05-12</a:t>
            </a:fld>
            <a:endParaRPr lang="sv-SE"/>
          </a:p>
        </p:txBody>
      </p:sp>
      <p:sp>
        <p:nvSpPr>
          <p:cNvPr id="6" name="Platshållare för sidfot 5">
            <a:extLst>
              <a:ext uri="{FF2B5EF4-FFF2-40B4-BE49-F238E27FC236}">
                <a16:creationId xmlns:a16="http://schemas.microsoft.com/office/drawing/2014/main" id="{D63D6BE9-4810-4AA7-AC7E-466787351098}"/>
              </a:ext>
            </a:extLst>
          </p:cNvPr>
          <p:cNvSpPr>
            <a:spLocks noGrp="1"/>
          </p:cNvSpPr>
          <p:nvPr>
            <p:ph type="ftr" sz="quarter" idx="11"/>
          </p:nvPr>
        </p:nvSpPr>
        <p:spPr/>
        <p:txBody>
          <a:bodyPr/>
          <a:lstStyle/>
          <a:p>
            <a:endParaRPr lang="sv-SE"/>
          </a:p>
        </p:txBody>
      </p:sp>
      <p:sp>
        <p:nvSpPr>
          <p:cNvPr id="23" name="Platshållare för text 22">
            <a:extLst>
              <a:ext uri="{FF2B5EF4-FFF2-40B4-BE49-F238E27FC236}">
                <a16:creationId xmlns:a16="http://schemas.microsoft.com/office/drawing/2014/main" id="{BD0191A7-8742-40F1-84C7-A3140831302D}"/>
              </a:ext>
            </a:extLst>
          </p:cNvPr>
          <p:cNvSpPr>
            <a:spLocks noGrp="1"/>
          </p:cNvSpPr>
          <p:nvPr>
            <p:ph type="body" sz="quarter" idx="12"/>
          </p:nvPr>
        </p:nvSpPr>
        <p:spPr>
          <a:xfrm>
            <a:off x="838200" y="2438401"/>
            <a:ext cx="3932238" cy="990599"/>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8" name="Platshållare för text 6">
            <a:extLst>
              <a:ext uri="{FF2B5EF4-FFF2-40B4-BE49-F238E27FC236}">
                <a16:creationId xmlns:a16="http://schemas.microsoft.com/office/drawing/2014/main" id="{CAE357A7-EAD7-4B8A-A20C-E08B43F4C7E2}"/>
              </a:ext>
            </a:extLst>
          </p:cNvPr>
          <p:cNvSpPr>
            <a:spLocks noGrp="1"/>
          </p:cNvSpPr>
          <p:nvPr>
            <p:ph type="body" sz="quarter" idx="13" hasCustomPrompt="1"/>
          </p:nvPr>
        </p:nvSpPr>
        <p:spPr>
          <a:xfrm rot="16200000">
            <a:off x="9773601" y="4036607"/>
            <a:ext cx="3495675" cy="299259"/>
          </a:xfrm>
        </p:spPr>
        <p:txBody>
          <a:bodyPr anchor="ctr">
            <a:noAutofit/>
          </a:bodyPr>
          <a:lstStyle>
            <a:lvl1pPr marL="0" indent="0" algn="r">
              <a:buNone/>
              <a:defRPr sz="1200" b="0">
                <a:solidFill>
                  <a:schemeClr val="tx1"/>
                </a:solidFill>
              </a:defRPr>
            </a:lvl1pPr>
            <a:lvl5pPr>
              <a:defRPr/>
            </a:lvl5pPr>
          </a:lstStyle>
          <a:p>
            <a:pPr lvl="0"/>
            <a:r>
              <a:rPr lang="sv-SE"/>
              <a:t>Foto:</a:t>
            </a:r>
          </a:p>
        </p:txBody>
      </p:sp>
    </p:spTree>
    <p:extLst>
      <p:ext uri="{BB962C8B-B14F-4D97-AF65-F5344CB8AC3E}">
        <p14:creationId xmlns:p14="http://schemas.microsoft.com/office/powerpoint/2010/main" val="328005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F64C51-1CFA-4B82-A401-063C4D6761DF}"/>
              </a:ext>
            </a:extLst>
          </p:cNvPr>
          <p:cNvSpPr>
            <a:spLocks noGrp="1"/>
          </p:cNvSpPr>
          <p:nvPr>
            <p:ph type="title"/>
          </p:nvPr>
        </p:nvSpPr>
        <p:spPr>
          <a:xfrm>
            <a:off x="831850" y="1819275"/>
            <a:ext cx="10515600" cy="2743200"/>
          </a:xfrm>
        </p:spPr>
        <p:txBody>
          <a:bodyPr anchor="b"/>
          <a:lstStyle>
            <a:lvl1pPr>
              <a:defRPr sz="6000">
                <a:solidFill>
                  <a:schemeClr val="tx2"/>
                </a:solidFill>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AC53748-7127-41FF-8E63-BBC7D0F98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3C0A824E-AC21-488E-B276-FF7206CE8AB5}"/>
              </a:ext>
            </a:extLst>
          </p:cNvPr>
          <p:cNvSpPr>
            <a:spLocks noGrp="1"/>
          </p:cNvSpPr>
          <p:nvPr>
            <p:ph type="dt" sz="half" idx="10"/>
          </p:nvPr>
        </p:nvSpPr>
        <p:spPr/>
        <p:txBody>
          <a:bodyPr/>
          <a:lstStyle>
            <a:lvl1pPr algn="r">
              <a:defRPr/>
            </a:lvl1pPr>
          </a:lstStyle>
          <a:p>
            <a:fld id="{A858AF17-352C-4B2A-998D-B5C7C6FF7017}" type="datetimeFigureOut">
              <a:rPr lang="sv-SE" smtClean="0"/>
              <a:pPr/>
              <a:t>2025-05-12</a:t>
            </a:fld>
            <a:endParaRPr lang="sv-SE"/>
          </a:p>
        </p:txBody>
      </p:sp>
      <p:sp>
        <p:nvSpPr>
          <p:cNvPr id="5" name="Platshållare för sidfot 4">
            <a:extLst>
              <a:ext uri="{FF2B5EF4-FFF2-40B4-BE49-F238E27FC236}">
                <a16:creationId xmlns:a16="http://schemas.microsoft.com/office/drawing/2014/main" id="{C61020C1-32BE-42DF-9852-C21680CE4E5C}"/>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1443712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DB7475-CBFD-4E8D-8889-3AE6D92934DF}"/>
              </a:ext>
            </a:extLst>
          </p:cNvPr>
          <p:cNvSpPr>
            <a:spLocks noGrp="1"/>
          </p:cNvSpPr>
          <p:nvPr>
            <p:ph type="title"/>
          </p:nvPr>
        </p:nvSpPr>
        <p:spPr>
          <a:xfrm>
            <a:off x="838200" y="457200"/>
            <a:ext cx="9363075" cy="1354791"/>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634ADEA-4654-4B3B-83C5-F7279F4CB55E}"/>
              </a:ext>
            </a:extLst>
          </p:cNvPr>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893F25-A49D-489B-A6A9-C29E10E3F9EF}"/>
              </a:ext>
            </a:extLst>
          </p:cNvPr>
          <p:cNvSpPr>
            <a:spLocks noGrp="1"/>
          </p:cNvSpPr>
          <p:nvPr>
            <p:ph type="dt" sz="half" idx="10"/>
          </p:nvPr>
        </p:nvSpPr>
        <p:spPr/>
        <p:txBody>
          <a:bodyPr/>
          <a:lstStyle>
            <a:lvl1pPr algn="r">
              <a:defRPr/>
            </a:lvl1pPr>
          </a:lstStyle>
          <a:p>
            <a:fld id="{A858AF17-352C-4B2A-998D-B5C7C6FF7017}" type="datetimeFigureOut">
              <a:rPr lang="sv-SE" smtClean="0"/>
              <a:pPr/>
              <a:t>2025-05-12</a:t>
            </a:fld>
            <a:endParaRPr lang="sv-SE"/>
          </a:p>
        </p:txBody>
      </p:sp>
      <p:sp>
        <p:nvSpPr>
          <p:cNvPr id="5" name="Platshållare för sidfot 4">
            <a:extLst>
              <a:ext uri="{FF2B5EF4-FFF2-40B4-BE49-F238E27FC236}">
                <a16:creationId xmlns:a16="http://schemas.microsoft.com/office/drawing/2014/main" id="{59415E78-0908-4AEA-8CDA-779D44F04C1D}"/>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316235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E38A18-485D-4817-AC7B-372F0540343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AC540D7-5B54-466F-8292-05B0C45F5CB0}"/>
              </a:ext>
            </a:extLst>
          </p:cNvPr>
          <p:cNvSpPr>
            <a:spLocks noGrp="1"/>
          </p:cNvSpPr>
          <p:nvPr>
            <p:ph type="dt" sz="half" idx="10"/>
          </p:nvPr>
        </p:nvSpPr>
        <p:spPr/>
        <p:txBody>
          <a:bodyPr/>
          <a:lstStyle>
            <a:lvl1pPr algn="r">
              <a:defRPr/>
            </a:lvl1pPr>
          </a:lstStyle>
          <a:p>
            <a:fld id="{A858AF17-352C-4B2A-998D-B5C7C6FF7017}" type="datetimeFigureOut">
              <a:rPr lang="sv-SE" smtClean="0"/>
              <a:pPr/>
              <a:t>2025-05-12</a:t>
            </a:fld>
            <a:endParaRPr lang="sv-SE"/>
          </a:p>
        </p:txBody>
      </p:sp>
      <p:sp>
        <p:nvSpPr>
          <p:cNvPr id="4" name="Platshållare för sidfot 3">
            <a:extLst>
              <a:ext uri="{FF2B5EF4-FFF2-40B4-BE49-F238E27FC236}">
                <a16:creationId xmlns:a16="http://schemas.microsoft.com/office/drawing/2014/main" id="{16088311-09E2-4524-89EC-6BF9136D50B9}"/>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398279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42B861-CC4A-4BAD-8A6C-C2293FF83210}"/>
              </a:ext>
            </a:extLst>
          </p:cNvPr>
          <p:cNvSpPr>
            <a:spLocks noGrp="1"/>
          </p:cNvSpPr>
          <p:nvPr>
            <p:ph type="ctrTitle"/>
          </p:nvPr>
        </p:nvSpPr>
        <p:spPr>
          <a:xfrm>
            <a:off x="838200" y="457200"/>
            <a:ext cx="9363075" cy="1362060"/>
          </a:xfrm>
        </p:spPr>
        <p:txBody>
          <a:bodyPr anchor="ctr">
            <a:normAutofit/>
          </a:bodyPr>
          <a:lstStyle>
            <a:lvl1pPr algn="l">
              <a:defRPr sz="4400"/>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CCF19E8A-8CDC-47E9-B165-3689D67E0C27}"/>
              </a:ext>
            </a:extLst>
          </p:cNvPr>
          <p:cNvSpPr>
            <a:spLocks noGrp="1"/>
          </p:cNvSpPr>
          <p:nvPr>
            <p:ph type="dt" sz="half" idx="10"/>
          </p:nvPr>
        </p:nvSpPr>
        <p:spPr/>
        <p:txBody>
          <a:bodyPr/>
          <a:lstStyle>
            <a:lvl1pPr algn="r">
              <a:defRPr/>
            </a:lvl1pPr>
          </a:lstStyle>
          <a:p>
            <a:fld id="{A858AF17-352C-4B2A-998D-B5C7C6FF7017}" type="datetimeFigureOut">
              <a:rPr lang="sv-SE" smtClean="0"/>
              <a:pPr/>
              <a:t>2025-05-12</a:t>
            </a:fld>
            <a:endParaRPr lang="sv-SE"/>
          </a:p>
        </p:txBody>
      </p:sp>
      <p:sp>
        <p:nvSpPr>
          <p:cNvPr id="5" name="Platshållare för sidfot 4">
            <a:extLst>
              <a:ext uri="{FF2B5EF4-FFF2-40B4-BE49-F238E27FC236}">
                <a16:creationId xmlns:a16="http://schemas.microsoft.com/office/drawing/2014/main" id="{9E295D94-E002-4EC6-86B2-92B6EECC9147}"/>
              </a:ext>
            </a:extLst>
          </p:cNvPr>
          <p:cNvSpPr>
            <a:spLocks noGrp="1"/>
          </p:cNvSpPr>
          <p:nvPr>
            <p:ph type="ftr" sz="quarter" idx="11"/>
          </p:nvPr>
        </p:nvSpPr>
        <p:spPr/>
        <p:txBody>
          <a:bodyPr/>
          <a:lstStyle/>
          <a:p>
            <a:endParaRPr lang="sv-SE"/>
          </a:p>
        </p:txBody>
      </p:sp>
      <p:sp>
        <p:nvSpPr>
          <p:cNvPr id="8" name="Platshållare för media 7">
            <a:extLst>
              <a:ext uri="{FF2B5EF4-FFF2-40B4-BE49-F238E27FC236}">
                <a16:creationId xmlns:a16="http://schemas.microsoft.com/office/drawing/2014/main" id="{1A0B9B3C-73E0-4B96-993C-4BD7C04290A3}"/>
              </a:ext>
            </a:extLst>
          </p:cNvPr>
          <p:cNvSpPr>
            <a:spLocks noGrp="1"/>
          </p:cNvSpPr>
          <p:nvPr>
            <p:ph type="media" sz="quarter" idx="12"/>
          </p:nvPr>
        </p:nvSpPr>
        <p:spPr>
          <a:xfrm>
            <a:off x="2219325" y="2419349"/>
            <a:ext cx="7753350" cy="3648075"/>
          </a:xfrm>
        </p:spPr>
        <p:txBody>
          <a:bodyPr/>
          <a:lstStyle/>
          <a:p>
            <a:r>
              <a:rPr lang="sv-SE"/>
              <a:t>Klicka på ikonen för att lägga till ett medieklipp</a:t>
            </a:r>
          </a:p>
        </p:txBody>
      </p:sp>
    </p:spTree>
    <p:extLst>
      <p:ext uri="{BB962C8B-B14F-4D97-AF65-F5344CB8AC3E}">
        <p14:creationId xmlns:p14="http://schemas.microsoft.com/office/powerpoint/2010/main" val="122913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902935-39BB-4F1A-9D3C-14D8C6AF71F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0C93F21-216D-4826-B226-5F99E9F74B4E}"/>
              </a:ext>
            </a:extLst>
          </p:cNvPr>
          <p:cNvSpPr>
            <a:spLocks noGrp="1"/>
          </p:cNvSpPr>
          <p:nvPr>
            <p:ph sz="half" idx="1"/>
          </p:nvPr>
        </p:nvSpPr>
        <p:spPr>
          <a:xfrm>
            <a:off x="838200" y="2302976"/>
            <a:ext cx="5181600" cy="3596148"/>
          </a:xfrm>
        </p:spPr>
        <p:txBody>
          <a:bodyPr>
            <a:normAutofit/>
          </a:bodyPr>
          <a:lstStyle>
            <a:lvl1pPr>
              <a:defRPr sz="2800"/>
            </a:lvl1pPr>
            <a:lvl2pPr>
              <a:defRPr sz="2400"/>
            </a:lvl2pPr>
            <a:lvl3pPr>
              <a:defRPr sz="20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B63EB87-E287-4BC6-B40E-A9CB46E65F13}"/>
              </a:ext>
            </a:extLst>
          </p:cNvPr>
          <p:cNvSpPr>
            <a:spLocks noGrp="1"/>
          </p:cNvSpPr>
          <p:nvPr>
            <p:ph sz="half" idx="2"/>
          </p:nvPr>
        </p:nvSpPr>
        <p:spPr>
          <a:xfrm>
            <a:off x="6172200" y="2302976"/>
            <a:ext cx="5181600" cy="3596148"/>
          </a:xfrm>
        </p:spPr>
        <p:txBody>
          <a:bodyPr>
            <a:normAutofit/>
          </a:bodyPr>
          <a:lstStyle>
            <a:lvl1pPr>
              <a:defRPr sz="2800"/>
            </a:lvl1pPr>
            <a:lvl2pPr>
              <a:defRPr sz="2400"/>
            </a:lvl2pPr>
            <a:lvl3pPr>
              <a:defRPr sz="20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ACA6C9D-7F8C-47F2-B942-90FA408D48B5}"/>
              </a:ext>
            </a:extLst>
          </p:cNvPr>
          <p:cNvSpPr>
            <a:spLocks noGrp="1"/>
          </p:cNvSpPr>
          <p:nvPr>
            <p:ph type="dt" sz="half" idx="10"/>
          </p:nvPr>
        </p:nvSpPr>
        <p:spPr/>
        <p:txBody>
          <a:bodyPr/>
          <a:lstStyle>
            <a:lvl1pPr algn="r">
              <a:defRPr/>
            </a:lvl1pPr>
          </a:lstStyle>
          <a:p>
            <a:fld id="{A858AF17-352C-4B2A-998D-B5C7C6FF7017}" type="datetimeFigureOut">
              <a:rPr lang="sv-SE" smtClean="0"/>
              <a:pPr/>
              <a:t>2025-05-12</a:t>
            </a:fld>
            <a:endParaRPr lang="sv-SE"/>
          </a:p>
        </p:txBody>
      </p:sp>
      <p:sp>
        <p:nvSpPr>
          <p:cNvPr id="6" name="Platshållare för sidfot 5">
            <a:extLst>
              <a:ext uri="{FF2B5EF4-FFF2-40B4-BE49-F238E27FC236}">
                <a16:creationId xmlns:a16="http://schemas.microsoft.com/office/drawing/2014/main" id="{833128D7-1CA8-4F66-B0A9-322F0E62A31F}"/>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209306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D4E91C-743E-45CA-8D6A-1F2A8124062E}"/>
              </a:ext>
            </a:extLst>
          </p:cNvPr>
          <p:cNvSpPr>
            <a:spLocks noGrp="1"/>
          </p:cNvSpPr>
          <p:nvPr>
            <p:ph type="title"/>
          </p:nvPr>
        </p:nvSpPr>
        <p:spPr>
          <a:xfrm>
            <a:off x="838200" y="488950"/>
            <a:ext cx="9372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DC7A133-8326-4CB0-97C2-107834C6859C}"/>
              </a:ext>
            </a:extLst>
          </p:cNvPr>
          <p:cNvSpPr>
            <a:spLocks noGrp="1"/>
          </p:cNvSpPr>
          <p:nvPr>
            <p:ph type="body" idx="1"/>
          </p:nvPr>
        </p:nvSpPr>
        <p:spPr>
          <a:xfrm>
            <a:off x="839788" y="2420996"/>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09F57531-0D48-4114-9AC9-805E158E32BB}"/>
              </a:ext>
            </a:extLst>
          </p:cNvPr>
          <p:cNvSpPr>
            <a:spLocks noGrp="1"/>
          </p:cNvSpPr>
          <p:nvPr>
            <p:ph sz="half" idx="2"/>
          </p:nvPr>
        </p:nvSpPr>
        <p:spPr>
          <a:xfrm>
            <a:off x="839788" y="3244908"/>
            <a:ext cx="5157787" cy="2911515"/>
          </a:xfrm>
        </p:spPr>
        <p:txBody>
          <a:bodyPr>
            <a:normAutofit/>
          </a:bodyPr>
          <a:lstStyle>
            <a:lvl1pPr>
              <a:defRPr sz="2400"/>
            </a:lvl1pPr>
            <a:lvl2pPr>
              <a:defRPr sz="2000"/>
            </a:lvl2pPr>
            <a:lvl3pPr>
              <a:defRPr sz="18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63BAC71-E13E-4E64-92FA-9EBD983C0623}"/>
              </a:ext>
            </a:extLst>
          </p:cNvPr>
          <p:cNvSpPr>
            <a:spLocks noGrp="1"/>
          </p:cNvSpPr>
          <p:nvPr>
            <p:ph type="body" sz="quarter" idx="3"/>
          </p:nvPr>
        </p:nvSpPr>
        <p:spPr>
          <a:xfrm>
            <a:off x="6172200" y="2420996"/>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6511C5C9-7E3D-44D6-BA7B-42AFA81F1FE4}"/>
              </a:ext>
            </a:extLst>
          </p:cNvPr>
          <p:cNvSpPr>
            <a:spLocks noGrp="1"/>
          </p:cNvSpPr>
          <p:nvPr>
            <p:ph sz="quarter" idx="4"/>
          </p:nvPr>
        </p:nvSpPr>
        <p:spPr>
          <a:xfrm>
            <a:off x="6172200" y="3244908"/>
            <a:ext cx="5183188" cy="2911515"/>
          </a:xfrm>
        </p:spPr>
        <p:txBody>
          <a:bodyPr>
            <a:normAutofit/>
          </a:bodyPr>
          <a:lstStyle>
            <a:lvl1pPr>
              <a:defRPr sz="2400"/>
            </a:lvl1pPr>
            <a:lvl2pPr>
              <a:defRPr sz="2000"/>
            </a:lvl2pPr>
            <a:lvl3pPr>
              <a:defRPr sz="18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4FF45EB-3D9E-475A-B425-5E30496975F7}"/>
              </a:ext>
            </a:extLst>
          </p:cNvPr>
          <p:cNvSpPr>
            <a:spLocks noGrp="1"/>
          </p:cNvSpPr>
          <p:nvPr>
            <p:ph type="dt" sz="half" idx="10"/>
          </p:nvPr>
        </p:nvSpPr>
        <p:spPr/>
        <p:txBody>
          <a:bodyPr/>
          <a:lstStyle>
            <a:lvl1pPr algn="r">
              <a:defRPr/>
            </a:lvl1pPr>
          </a:lstStyle>
          <a:p>
            <a:fld id="{A858AF17-352C-4B2A-998D-B5C7C6FF7017}" type="datetimeFigureOut">
              <a:rPr lang="sv-SE" smtClean="0"/>
              <a:pPr/>
              <a:t>2025-05-12</a:t>
            </a:fld>
            <a:endParaRPr lang="sv-SE"/>
          </a:p>
        </p:txBody>
      </p:sp>
      <p:sp>
        <p:nvSpPr>
          <p:cNvPr id="8" name="Platshållare för sidfot 7">
            <a:extLst>
              <a:ext uri="{FF2B5EF4-FFF2-40B4-BE49-F238E27FC236}">
                <a16:creationId xmlns:a16="http://schemas.microsoft.com/office/drawing/2014/main" id="{8BBB7808-FDA7-4A4E-A5D6-1F8435025E03}"/>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18528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BB34BD-322C-43F8-B397-E9EEDF909F95}"/>
              </a:ext>
            </a:extLst>
          </p:cNvPr>
          <p:cNvSpPr>
            <a:spLocks noGrp="1"/>
          </p:cNvSpPr>
          <p:nvPr>
            <p:ph type="title"/>
          </p:nvPr>
        </p:nvSpPr>
        <p:spPr>
          <a:xfrm>
            <a:off x="838200" y="486428"/>
            <a:ext cx="9372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AE67A81-393C-4EBC-9A2B-B67780E3933D}"/>
              </a:ext>
            </a:extLst>
          </p:cNvPr>
          <p:cNvSpPr>
            <a:spLocks noGrp="1"/>
          </p:cNvSpPr>
          <p:nvPr>
            <p:ph type="body" idx="1"/>
          </p:nvPr>
        </p:nvSpPr>
        <p:spPr>
          <a:xfrm>
            <a:off x="838200" y="2752531"/>
            <a:ext cx="10515600" cy="342443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9020A7E-9D98-4913-95B4-304CBD57E331}"/>
              </a:ext>
            </a:extLst>
          </p:cNvPr>
          <p:cNvSpPr>
            <a:spLocks noGrp="1"/>
          </p:cNvSpPr>
          <p:nvPr>
            <p:ph type="dt" sz="half" idx="2"/>
          </p:nvPr>
        </p:nvSpPr>
        <p:spPr>
          <a:xfrm>
            <a:off x="8610600" y="634922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A858AF17-352C-4B2A-998D-B5C7C6FF7017}" type="datetimeFigureOut">
              <a:rPr lang="sv-SE" smtClean="0"/>
              <a:pPr algn="r"/>
              <a:t>2025-05-12</a:t>
            </a:fld>
            <a:endParaRPr lang="sv-SE"/>
          </a:p>
        </p:txBody>
      </p:sp>
      <p:sp>
        <p:nvSpPr>
          <p:cNvPr id="5" name="Platshållare för sidfot 4">
            <a:extLst>
              <a:ext uri="{FF2B5EF4-FFF2-40B4-BE49-F238E27FC236}">
                <a16:creationId xmlns:a16="http://schemas.microsoft.com/office/drawing/2014/main" id="{8E144B66-C488-4A7F-B727-FBEE13D84CF6}"/>
              </a:ext>
            </a:extLst>
          </p:cNvPr>
          <p:cNvSpPr>
            <a:spLocks noGrp="1"/>
          </p:cNvSpPr>
          <p:nvPr>
            <p:ph type="ftr" sz="quarter" idx="3"/>
          </p:nvPr>
        </p:nvSpPr>
        <p:spPr>
          <a:xfrm>
            <a:off x="838200" y="6349221"/>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Tree>
    <p:extLst>
      <p:ext uri="{BB962C8B-B14F-4D97-AF65-F5344CB8AC3E}">
        <p14:creationId xmlns:p14="http://schemas.microsoft.com/office/powerpoint/2010/main" val="2782319320"/>
      </p:ext>
    </p:extLst>
  </p:cSld>
  <p:clrMap bg1="lt1" tx1="dk1" bg2="lt2" tx2="dk2" accent1="accent1" accent2="accent2" accent3="accent3" accent4="accent4" accent5="accent5" accent6="accent6" hlink="hlink" folHlink="folHlink"/>
  <p:sldLayoutIdLst>
    <p:sldLayoutId id="2147483670" r:id="rId1"/>
    <p:sldLayoutId id="2147483669" r:id="rId2"/>
    <p:sldLayoutId id="2147483663" r:id="rId3"/>
    <p:sldLayoutId id="2147483662" r:id="rId4"/>
    <p:sldLayoutId id="2147483666" r:id="rId5"/>
    <p:sldLayoutId id="2147483661" r:id="rId6"/>
    <p:sldLayoutId id="2147483664" r:id="rId7"/>
    <p:sldLayoutId id="2147483665" r:id="rId8"/>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fn.se/fnskola/film-om-att-bli-fn-skola/"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324A20-D67E-4B97-901D-992F731BBC48}"/>
              </a:ext>
            </a:extLst>
          </p:cNvPr>
          <p:cNvSpPr>
            <a:spLocks noGrp="1"/>
          </p:cNvSpPr>
          <p:nvPr>
            <p:ph type="title"/>
          </p:nvPr>
        </p:nvSpPr>
        <p:spPr/>
        <p:txBody>
          <a:bodyPr anchor="ctr">
            <a:normAutofit/>
          </a:bodyPr>
          <a:lstStyle/>
          <a:p>
            <a:pPr algn="ctr"/>
            <a:br>
              <a:rPr lang="sv-SE"/>
            </a:br>
            <a:r>
              <a:rPr lang="sv-SE"/>
              <a:t>Skola för världen</a:t>
            </a:r>
          </a:p>
        </p:txBody>
      </p:sp>
      <p:sp>
        <p:nvSpPr>
          <p:cNvPr id="3" name="Platshållare för text 2">
            <a:extLst>
              <a:ext uri="{FF2B5EF4-FFF2-40B4-BE49-F238E27FC236}">
                <a16:creationId xmlns:a16="http://schemas.microsoft.com/office/drawing/2014/main" id="{1BE87463-6073-42A6-8362-6DBD5B39547C}"/>
              </a:ext>
            </a:extLst>
          </p:cNvPr>
          <p:cNvSpPr>
            <a:spLocks noGrp="1"/>
          </p:cNvSpPr>
          <p:nvPr>
            <p:ph type="body" idx="1"/>
          </p:nvPr>
        </p:nvSpPr>
        <p:spPr/>
        <p:txBody>
          <a:bodyPr/>
          <a:lstStyle/>
          <a:p>
            <a:pPr algn="ctr"/>
            <a:r>
              <a:rPr lang="sv-SE">
                <a:solidFill>
                  <a:schemeClr val="accent1"/>
                </a:solidFill>
              </a:rPr>
              <a:t>Svenska FN-förbundet</a:t>
            </a:r>
          </a:p>
        </p:txBody>
      </p:sp>
    </p:spTree>
    <p:extLst>
      <p:ext uri="{BB962C8B-B14F-4D97-AF65-F5344CB8AC3E}">
        <p14:creationId xmlns:p14="http://schemas.microsoft.com/office/powerpoint/2010/main" val="2296690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ubrik 112">
            <a:extLst>
              <a:ext uri="{FF2B5EF4-FFF2-40B4-BE49-F238E27FC236}">
                <a16:creationId xmlns:a16="http://schemas.microsoft.com/office/drawing/2014/main" id="{39D9E0C4-D947-4E1D-852E-5BB3EF6EAD79}"/>
              </a:ext>
            </a:extLst>
          </p:cNvPr>
          <p:cNvSpPr>
            <a:spLocks noGrp="1"/>
          </p:cNvSpPr>
          <p:nvPr>
            <p:ph type="title"/>
          </p:nvPr>
        </p:nvSpPr>
        <p:spPr/>
        <p:txBody>
          <a:bodyPr/>
          <a:lstStyle/>
          <a:p>
            <a:r>
              <a:rPr lang="sv-SE"/>
              <a:t>FN-förbundets skolverksamhet</a:t>
            </a:r>
            <a:br>
              <a:rPr lang="sv-SE"/>
            </a:br>
            <a:endParaRPr lang="sv-SE"/>
          </a:p>
        </p:txBody>
      </p:sp>
      <p:pic>
        <p:nvPicPr>
          <p:cNvPr id="4" name="Platshållare för innehåll 3" descr="FN-skolornas logga">
            <a:extLst>
              <a:ext uri="{FF2B5EF4-FFF2-40B4-BE49-F238E27FC236}">
                <a16:creationId xmlns:a16="http://schemas.microsoft.com/office/drawing/2014/main" id="{7C21C80A-24A7-41B2-98BC-14A04249F8C6}"/>
              </a:ext>
            </a:extLst>
          </p:cNvPr>
          <p:cNvPicPr>
            <a:picLocks noGrp="1" noChangeAspect="1"/>
          </p:cNvPicPr>
          <p:nvPr>
            <p:ph idx="1"/>
          </p:nvPr>
        </p:nvPicPr>
        <p:blipFill>
          <a:blip r:embed="rId3" cstate="print"/>
          <a:stretch>
            <a:fillRect/>
          </a:stretch>
        </p:blipFill>
        <p:spPr>
          <a:xfrm>
            <a:off x="1601264" y="2234401"/>
            <a:ext cx="1739221" cy="3989979"/>
          </a:xfrm>
          <a:prstGeom prst="rect">
            <a:avLst/>
          </a:prstGeom>
        </p:spPr>
      </p:pic>
      <p:pic>
        <p:nvPicPr>
          <p:cNvPr id="5" name="Picture 3">
            <a:extLst>
              <a:ext uri="{FF2B5EF4-FFF2-40B4-BE49-F238E27FC236}">
                <a16:creationId xmlns:a16="http://schemas.microsoft.com/office/drawing/2014/main" id="{0945308B-08AD-4072-A9E3-0B7CB1385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004386" y="2234401"/>
            <a:ext cx="2597598" cy="3960441"/>
          </a:xfrm>
          <a:prstGeom prst="rect">
            <a:avLst/>
          </a:prstGeom>
          <a:noFill/>
          <a:ln w="9525">
            <a:noFill/>
            <a:miter lim="800000"/>
            <a:headEnd/>
            <a:tailEnd/>
          </a:ln>
          <a:effectLst/>
        </p:spPr>
      </p:pic>
      <p:pic>
        <p:nvPicPr>
          <p:cNvPr id="6" name="Bildobjekt 5">
            <a:extLst>
              <a:ext uri="{FF2B5EF4-FFF2-40B4-BE49-F238E27FC236}">
                <a16:creationId xmlns:a16="http://schemas.microsoft.com/office/drawing/2014/main" id="{4A7C4785-B244-4A3F-A398-64C54EB959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88815" y="2362245"/>
            <a:ext cx="3240360" cy="1818042"/>
          </a:xfrm>
          <a:prstGeom prst="rect">
            <a:avLst/>
          </a:prstGeom>
        </p:spPr>
      </p:pic>
      <p:pic>
        <p:nvPicPr>
          <p:cNvPr id="7" name="Picture 4" descr="Elever som håller i en FN-flagga">
            <a:hlinkClick r:id="rId6"/>
            <a:extLst>
              <a:ext uri="{FF2B5EF4-FFF2-40B4-BE49-F238E27FC236}">
                <a16:creationId xmlns:a16="http://schemas.microsoft.com/office/drawing/2014/main" id="{CCA53D69-3697-42D2-BCF3-A142F21FF2CE}"/>
              </a:ext>
            </a:extLst>
          </p:cNvPr>
          <p:cNvPicPr>
            <a:picLocks noChangeAspect="1" noChangeArrowheads="1"/>
          </p:cNvPicPr>
          <p:nvPr/>
        </p:nvPicPr>
        <p:blipFill>
          <a:blip r:embed="rId7" cstate="print"/>
          <a:srcRect/>
          <a:stretch>
            <a:fillRect/>
          </a:stretch>
        </p:blipFill>
        <p:spPr bwMode="auto">
          <a:xfrm>
            <a:off x="6895771" y="4437112"/>
            <a:ext cx="3233404" cy="1757730"/>
          </a:xfrm>
          <a:prstGeom prst="rect">
            <a:avLst/>
          </a:prstGeom>
          <a:noFill/>
        </p:spPr>
      </p:pic>
      <p:pic>
        <p:nvPicPr>
          <p:cNvPr id="3" name="Bildobjekt 8" descr="En bild som visar inomhus, sitter, leksak, docka&#10;&#10;Automatiskt genererad beskrivning">
            <a:extLst>
              <a:ext uri="{FF2B5EF4-FFF2-40B4-BE49-F238E27FC236}">
                <a16:creationId xmlns:a16="http://schemas.microsoft.com/office/drawing/2014/main" id="{6C284301-129E-8389-22D7-56DEE7108F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2572" y="2239828"/>
            <a:ext cx="3109486" cy="3957663"/>
          </a:xfrm>
          <a:prstGeom prst="rect">
            <a:avLst/>
          </a:prstGeom>
        </p:spPr>
      </p:pic>
    </p:spTree>
    <p:extLst>
      <p:ext uri="{BB962C8B-B14F-4D97-AF65-F5344CB8AC3E}">
        <p14:creationId xmlns:p14="http://schemas.microsoft.com/office/powerpoint/2010/main" val="670109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6D98-912B-5058-8D51-224CACEC0BA3}"/>
              </a:ext>
            </a:extLst>
          </p:cNvPr>
          <p:cNvSpPr>
            <a:spLocks noGrp="1"/>
          </p:cNvSpPr>
          <p:nvPr>
            <p:ph type="title"/>
          </p:nvPr>
        </p:nvSpPr>
        <p:spPr>
          <a:xfrm>
            <a:off x="838200" y="428625"/>
            <a:ext cx="9363076" cy="1383041"/>
          </a:xfrm>
        </p:spPr>
        <p:txBody>
          <a:bodyPr anchor="ctr">
            <a:normAutofit/>
          </a:bodyPr>
          <a:lstStyle/>
          <a:p>
            <a:r>
              <a:rPr lang="en-US"/>
              <a:t>FN-</a:t>
            </a:r>
            <a:r>
              <a:rPr lang="en-US" err="1"/>
              <a:t>skola</a:t>
            </a:r>
          </a:p>
        </p:txBody>
      </p:sp>
      <p:sp>
        <p:nvSpPr>
          <p:cNvPr id="3" name="Content Placeholder 2">
            <a:extLst>
              <a:ext uri="{FF2B5EF4-FFF2-40B4-BE49-F238E27FC236}">
                <a16:creationId xmlns:a16="http://schemas.microsoft.com/office/drawing/2014/main" id="{AADE9967-821F-0717-7300-3214A71A59C9}"/>
              </a:ext>
            </a:extLst>
          </p:cNvPr>
          <p:cNvSpPr>
            <a:spLocks noGrp="1"/>
          </p:cNvSpPr>
          <p:nvPr>
            <p:ph type="body" sz="half" idx="2"/>
          </p:nvPr>
        </p:nvSpPr>
        <p:spPr>
          <a:xfrm>
            <a:off x="839788" y="2467159"/>
            <a:ext cx="6699856" cy="2645857"/>
          </a:xfrm>
        </p:spPr>
        <p:txBody>
          <a:bodyPr vert="horz" lIns="91440" tIns="45720" rIns="91440" bIns="45720" rtlCol="0" anchor="t">
            <a:normAutofit fontScale="92500" lnSpcReduction="10000"/>
          </a:bodyPr>
          <a:lstStyle/>
          <a:p>
            <a:endParaRPr lang="en-US"/>
          </a:p>
          <a:p>
            <a:pPr marL="342900" indent="-342900">
              <a:buFont typeface="Symbol,Sans-Serif"/>
              <a:buChar char=""/>
            </a:pPr>
            <a:r>
              <a:rPr lang="sv-SE" sz="2700">
                <a:latin typeface="Arial"/>
                <a:cs typeface="Arial"/>
              </a:rPr>
              <a:t>Certifierade gymnasieskolor</a:t>
            </a:r>
          </a:p>
          <a:p>
            <a:pPr marL="342900" indent="-342900">
              <a:buFont typeface="Symbol,Sans-Serif"/>
              <a:buChar char=""/>
            </a:pPr>
            <a:r>
              <a:rPr lang="sv-SE" sz="2700">
                <a:latin typeface="Arial"/>
                <a:cs typeface="Arial"/>
              </a:rPr>
              <a:t>Digital portal med skolmaterial</a:t>
            </a:r>
          </a:p>
          <a:p>
            <a:pPr marL="342900" indent="-342900">
              <a:buFont typeface="Symbol,Sans-Serif"/>
              <a:buChar char=""/>
            </a:pPr>
            <a:r>
              <a:rPr lang="sv-SE" sz="2700">
                <a:latin typeface="Arial"/>
                <a:cs typeface="Arial"/>
              </a:rPr>
              <a:t>Lärarfortbildning</a:t>
            </a:r>
            <a:endParaRPr lang="en-US" sz="2700">
              <a:latin typeface="Arial"/>
              <a:cs typeface="Arial"/>
            </a:endParaRPr>
          </a:p>
          <a:p>
            <a:pPr marL="342900" indent="-342900">
              <a:buFont typeface="Symbol,Sans-Serif"/>
              <a:buChar char=""/>
            </a:pPr>
            <a:r>
              <a:rPr lang="sv-SE" sz="2700">
                <a:latin typeface="Arial"/>
                <a:cs typeface="Arial"/>
              </a:rPr>
              <a:t>FN-rollspel</a:t>
            </a:r>
          </a:p>
          <a:p>
            <a:pPr marL="342900" indent="-342900">
              <a:buFont typeface="Symbol,Sans-Serif"/>
              <a:buChar char=""/>
            </a:pPr>
            <a:r>
              <a:rPr lang="sv-SE" sz="2700">
                <a:latin typeface="Arial"/>
                <a:cs typeface="Arial"/>
              </a:rPr>
              <a:t>FN-elevföreningar</a:t>
            </a:r>
          </a:p>
          <a:p>
            <a:pPr marL="342900" indent="-342900">
              <a:buFont typeface="Symbol,Sans-Serif"/>
              <a:buChar char=""/>
            </a:pPr>
            <a:endParaRPr lang="sv-SE" sz="2700">
              <a:latin typeface="Arial"/>
              <a:cs typeface="Arial"/>
            </a:endParaRPr>
          </a:p>
          <a:p>
            <a:endParaRPr lang="sv-SE" sz="2700">
              <a:latin typeface="Arial"/>
              <a:cs typeface="Arial"/>
            </a:endParaRPr>
          </a:p>
          <a:p>
            <a:pPr>
              <a:spcAft>
                <a:spcPts val="800"/>
              </a:spcAft>
            </a:pPr>
            <a:endParaRPr lang="sv-SE" sz="2700">
              <a:latin typeface="Arial"/>
              <a:cs typeface="Arial"/>
            </a:endParaRPr>
          </a:p>
          <a:p>
            <a:endParaRPr lang="en-US"/>
          </a:p>
          <a:p>
            <a:endParaRPr lang="en-US" err="1"/>
          </a:p>
          <a:p>
            <a:endParaRPr lang="en-US"/>
          </a:p>
        </p:txBody>
      </p:sp>
      <p:sp>
        <p:nvSpPr>
          <p:cNvPr id="11" name="Text Placeholder 5">
            <a:extLst>
              <a:ext uri="{FF2B5EF4-FFF2-40B4-BE49-F238E27FC236}">
                <a16:creationId xmlns:a16="http://schemas.microsoft.com/office/drawing/2014/main" id="{0CC609DA-52A0-C037-251E-3BD9637BFF2E}"/>
              </a:ext>
            </a:extLst>
          </p:cNvPr>
          <p:cNvSpPr>
            <a:spLocks noGrp="1"/>
          </p:cNvSpPr>
          <p:nvPr>
            <p:ph type="body" sz="quarter" idx="13"/>
          </p:nvPr>
        </p:nvSpPr>
        <p:spPr>
          <a:xfrm>
            <a:off x="8099396" y="6429375"/>
            <a:ext cx="3940175" cy="307322"/>
          </a:xfrm>
        </p:spPr>
        <p:txBody>
          <a:bodyPr/>
          <a:lstStyle/>
          <a:p>
            <a:endParaRPr lang="en-US"/>
          </a:p>
        </p:txBody>
      </p:sp>
      <p:pic>
        <p:nvPicPr>
          <p:cNvPr id="5" name="Bildobjekt 4" descr="En bild som visar karta, text, kartbok&#10;&#10;AI-genererat innehåll kan vara felaktigt.">
            <a:extLst>
              <a:ext uri="{FF2B5EF4-FFF2-40B4-BE49-F238E27FC236}">
                <a16:creationId xmlns:a16="http://schemas.microsoft.com/office/drawing/2014/main" id="{953056F0-C751-C3A7-8E49-F74957050DA8}"/>
              </a:ext>
            </a:extLst>
          </p:cNvPr>
          <p:cNvPicPr>
            <a:picLocks noChangeAspect="1"/>
          </p:cNvPicPr>
          <p:nvPr/>
        </p:nvPicPr>
        <p:blipFill>
          <a:blip r:embed="rId3"/>
          <a:stretch>
            <a:fillRect/>
          </a:stretch>
        </p:blipFill>
        <p:spPr>
          <a:xfrm>
            <a:off x="7774225" y="2027260"/>
            <a:ext cx="4096534" cy="4703263"/>
          </a:xfrm>
          <a:prstGeom prst="rect">
            <a:avLst/>
          </a:prstGeom>
        </p:spPr>
      </p:pic>
    </p:spTree>
    <p:extLst>
      <p:ext uri="{BB962C8B-B14F-4D97-AF65-F5344CB8AC3E}">
        <p14:creationId xmlns:p14="http://schemas.microsoft.com/office/powerpoint/2010/main" val="3159850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486428"/>
            <a:ext cx="9372600" cy="1325563"/>
          </a:xfrm>
        </p:spPr>
        <p:txBody>
          <a:bodyPr anchor="ctr">
            <a:normAutofit fontScale="90000"/>
          </a:bodyPr>
          <a:lstStyle/>
          <a:p>
            <a:br>
              <a:rPr lang="sv-SE"/>
            </a:br>
            <a:r>
              <a:rPr lang="sv-SE" sz="4900"/>
              <a:t>FN-rollspel och elevengagemang</a:t>
            </a:r>
            <a:br>
              <a:rPr lang="sv-SE"/>
            </a:br>
            <a:endParaRPr lang="sv-SE"/>
          </a:p>
        </p:txBody>
      </p:sp>
      <p:sp>
        <p:nvSpPr>
          <p:cNvPr id="4" name="Platshållare för innehåll 3"/>
          <p:cNvSpPr>
            <a:spLocks noGrp="1"/>
          </p:cNvSpPr>
          <p:nvPr>
            <p:ph sz="half" idx="1"/>
          </p:nvPr>
        </p:nvSpPr>
        <p:spPr>
          <a:xfrm>
            <a:off x="838200" y="2302976"/>
            <a:ext cx="5181600" cy="3596148"/>
          </a:xfrm>
        </p:spPr>
        <p:txBody>
          <a:bodyPr>
            <a:normAutofit/>
          </a:bodyPr>
          <a:lstStyle/>
          <a:p>
            <a:pPr marL="0" indent="0">
              <a:buNone/>
            </a:pPr>
            <a:endParaRPr lang="sv-SE"/>
          </a:p>
          <a:p>
            <a:endParaRPr lang="sv-SE"/>
          </a:p>
          <a:p>
            <a:endParaRPr lang="sv-SE"/>
          </a:p>
        </p:txBody>
      </p:sp>
      <p:pic>
        <p:nvPicPr>
          <p:cNvPr id="9" name="Platshållare för innehåll 8" descr="En bild som visar klädsel, person, Människoansikte, utomhus&#10;&#10;Automatiskt genererad beskrivning">
            <a:extLst>
              <a:ext uri="{FF2B5EF4-FFF2-40B4-BE49-F238E27FC236}">
                <a16:creationId xmlns:a16="http://schemas.microsoft.com/office/drawing/2014/main" id="{C2819450-42C6-ED73-6895-7CA578D8720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p:pic>
      <p:pic>
        <p:nvPicPr>
          <p:cNvPr id="6" name="Platshållare för innehåll 6" descr="En bild på två gymnasieelever som är med på ett FN-rollspel">
            <a:extLst>
              <a:ext uri="{FF2B5EF4-FFF2-40B4-BE49-F238E27FC236}">
                <a16:creationId xmlns:a16="http://schemas.microsoft.com/office/drawing/2014/main" id="{37CDF1CF-9535-43D8-84DB-19AD0A940405}"/>
              </a:ext>
            </a:extLst>
          </p:cNvPr>
          <p:cNvPicPr>
            <a:picLocks noChangeAspect="1"/>
          </p:cNvPicPr>
          <p:nvPr/>
        </p:nvPicPr>
        <p:blipFill rotWithShape="1">
          <a:blip r:embed="rId4"/>
          <a:srcRect r="3824" b="2"/>
          <a:stretch/>
        </p:blipFill>
        <p:spPr>
          <a:xfrm>
            <a:off x="685800" y="2337864"/>
            <a:ext cx="5181600" cy="359614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8D4FA-D534-61FA-B963-E711AA73500C}"/>
              </a:ext>
            </a:extLst>
          </p:cNvPr>
          <p:cNvSpPr>
            <a:spLocks noGrp="1"/>
          </p:cNvSpPr>
          <p:nvPr>
            <p:ph type="title"/>
          </p:nvPr>
        </p:nvSpPr>
        <p:spPr/>
        <p:txBody>
          <a:bodyPr/>
          <a:lstStyle/>
          <a:p>
            <a:r>
              <a:rPr lang="sv-SE"/>
              <a:t>Internationell samverkan</a:t>
            </a:r>
          </a:p>
        </p:txBody>
      </p:sp>
      <p:pic>
        <p:nvPicPr>
          <p:cNvPr id="5" name="Platshållare för innehåll 4" descr="En bild som visar klädsel, himmel, person, utomhus&#10;&#10;Automatiskt genererad beskrivning">
            <a:extLst>
              <a:ext uri="{FF2B5EF4-FFF2-40B4-BE49-F238E27FC236}">
                <a16:creationId xmlns:a16="http://schemas.microsoft.com/office/drawing/2014/main" id="{4AF718EE-C8D7-2CDD-D81C-408D3F10EA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5072" y="2694359"/>
            <a:ext cx="4565650" cy="3424238"/>
          </a:xfrm>
        </p:spPr>
      </p:pic>
      <p:pic>
        <p:nvPicPr>
          <p:cNvPr id="7" name="Bildobjekt 6" descr="En bild som visar klädsel, Människoansikte, person, leende&#10;&#10;Automatiskt genererad beskrivning">
            <a:extLst>
              <a:ext uri="{FF2B5EF4-FFF2-40B4-BE49-F238E27FC236}">
                <a16:creationId xmlns:a16="http://schemas.microsoft.com/office/drawing/2014/main" id="{56D6418A-346B-92FE-B988-25388DC20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696015"/>
            <a:ext cx="5129719" cy="3419813"/>
          </a:xfrm>
          <a:prstGeom prst="rect">
            <a:avLst/>
          </a:prstGeom>
        </p:spPr>
      </p:pic>
    </p:spTree>
    <p:extLst>
      <p:ext uri="{BB962C8B-B14F-4D97-AF65-F5344CB8AC3E}">
        <p14:creationId xmlns:p14="http://schemas.microsoft.com/office/powerpoint/2010/main" val="2355590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D6C10E-1FF1-946C-4C08-7BDFAC4C9382}"/>
              </a:ext>
            </a:extLst>
          </p:cNvPr>
          <p:cNvSpPr>
            <a:spLocks noGrp="1"/>
          </p:cNvSpPr>
          <p:nvPr>
            <p:ph type="title"/>
          </p:nvPr>
        </p:nvSpPr>
        <p:spPr>
          <a:xfrm>
            <a:off x="838200" y="486428"/>
            <a:ext cx="9372600" cy="1325563"/>
          </a:xfrm>
        </p:spPr>
        <p:txBody>
          <a:bodyPr anchor="ctr">
            <a:normAutofit/>
          </a:bodyPr>
          <a:lstStyle/>
          <a:p>
            <a:r>
              <a:rPr lang="sv-SE"/>
              <a:t>Grundskolesatsning </a:t>
            </a:r>
            <a:endParaRPr lang="en-US"/>
          </a:p>
        </p:txBody>
      </p:sp>
      <p:pic>
        <p:nvPicPr>
          <p:cNvPr id="6" name="Picture 5">
            <a:extLst>
              <a:ext uri="{FF2B5EF4-FFF2-40B4-BE49-F238E27FC236}">
                <a16:creationId xmlns:a16="http://schemas.microsoft.com/office/drawing/2014/main" id="{E9AAF97E-4D02-26AE-FCDD-0E649AF90237}"/>
              </a:ext>
            </a:extLst>
          </p:cNvPr>
          <p:cNvPicPr>
            <a:picLocks noChangeAspect="1"/>
          </p:cNvPicPr>
          <p:nvPr/>
        </p:nvPicPr>
        <p:blipFill>
          <a:blip r:embed="rId3"/>
          <a:stretch>
            <a:fillRect/>
          </a:stretch>
        </p:blipFill>
        <p:spPr>
          <a:xfrm>
            <a:off x="833887" y="2226693"/>
            <a:ext cx="10495472" cy="4101142"/>
          </a:xfrm>
          <a:prstGeom prst="rect">
            <a:avLst/>
          </a:prstGeom>
        </p:spPr>
      </p:pic>
    </p:spTree>
    <p:extLst>
      <p:ext uri="{BB962C8B-B14F-4D97-AF65-F5344CB8AC3E}">
        <p14:creationId xmlns:p14="http://schemas.microsoft.com/office/powerpoint/2010/main" val="3626664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D6C10E-1FF1-946C-4C08-7BDFAC4C9382}"/>
              </a:ext>
            </a:extLst>
          </p:cNvPr>
          <p:cNvSpPr>
            <a:spLocks noGrp="1"/>
          </p:cNvSpPr>
          <p:nvPr>
            <p:ph type="title"/>
          </p:nvPr>
        </p:nvSpPr>
        <p:spPr>
          <a:xfrm>
            <a:off x="838200" y="457200"/>
            <a:ext cx="9363075" cy="1354791"/>
          </a:xfrm>
        </p:spPr>
        <p:txBody>
          <a:bodyPr anchor="ctr">
            <a:normAutofit/>
          </a:bodyPr>
          <a:lstStyle/>
          <a:p>
            <a:r>
              <a:rPr lang="sv-SE"/>
              <a:t>Världskoll i skolan</a:t>
            </a:r>
          </a:p>
        </p:txBody>
      </p:sp>
      <p:sp>
        <p:nvSpPr>
          <p:cNvPr id="10" name="Text Placeholder 4">
            <a:extLst>
              <a:ext uri="{FF2B5EF4-FFF2-40B4-BE49-F238E27FC236}">
                <a16:creationId xmlns:a16="http://schemas.microsoft.com/office/drawing/2014/main" id="{7A3DA0DF-2AF7-4C02-68B8-3546FE25B1E2}"/>
              </a:ext>
            </a:extLst>
          </p:cNvPr>
          <p:cNvSpPr>
            <a:spLocks noGrp="1"/>
          </p:cNvSpPr>
          <p:nvPr>
            <p:ph idx="1"/>
          </p:nvPr>
        </p:nvSpPr>
        <p:spPr>
          <a:xfrm>
            <a:off x="838200" y="2752531"/>
            <a:ext cx="10515600" cy="3424432"/>
          </a:xfrm>
        </p:spPr>
        <p:txBody>
          <a:bodyPr vert="horz" lIns="91440" tIns="45720" rIns="91440" bIns="45720" rtlCol="0" anchor="t">
            <a:normAutofit/>
          </a:bodyPr>
          <a:lstStyle/>
          <a:p>
            <a:pPr marL="342900" indent="-342900">
              <a:buFont typeface="Symbol" panose="05050102010706020507" pitchFamily="18" charset="2"/>
              <a:buChar char=""/>
            </a:pPr>
            <a:r>
              <a:rPr lang="sv-SE" sz="2700"/>
              <a:t>Digital</a:t>
            </a:r>
            <a:r>
              <a:rPr lang="sv-SE" sz="2700">
                <a:effectLst/>
              </a:rPr>
              <a:t> portal med skolmaterial </a:t>
            </a:r>
            <a:r>
              <a:rPr lang="sv-SE" sz="2700"/>
              <a:t>om:</a:t>
            </a:r>
            <a:br>
              <a:rPr lang="sv-SE" sz="2700"/>
            </a:br>
            <a:r>
              <a:rPr lang="sv-SE" sz="2700"/>
              <a:t>FN</a:t>
            </a:r>
            <a:r>
              <a:rPr lang="sv-SE" sz="2700">
                <a:effectLst/>
              </a:rPr>
              <a:t>, Globala målen och mänskliga rättigheter </a:t>
            </a:r>
          </a:p>
          <a:p>
            <a:pPr marL="342900" lvl="0" indent="-342900">
              <a:buFont typeface="Symbol" panose="05050102010706020507" pitchFamily="18" charset="2"/>
              <a:buChar char=""/>
            </a:pPr>
            <a:r>
              <a:rPr lang="sv-SE" sz="2700">
                <a:effectLst/>
              </a:rPr>
              <a:t>Lärarfortbildning inför FN-dagen</a:t>
            </a:r>
          </a:p>
          <a:p>
            <a:pPr marL="342900" indent="-342900">
              <a:buFont typeface="Symbol" panose="05050102010706020507" pitchFamily="18" charset="2"/>
              <a:buChar char=""/>
            </a:pPr>
            <a:r>
              <a:rPr lang="sv-SE" sz="2700">
                <a:effectLst/>
              </a:rPr>
              <a:t>Nyhetsbrev</a:t>
            </a:r>
            <a:r>
              <a:rPr lang="sv-SE" sz="2700"/>
              <a:t> med tips på lektioner</a:t>
            </a:r>
            <a:endParaRPr lang="sv-SE"/>
          </a:p>
          <a:p>
            <a:pPr marL="342900" lvl="0" indent="-342900">
              <a:buFont typeface="Symbol" panose="05050102010706020507" pitchFamily="18" charset="2"/>
              <a:buChar char=""/>
            </a:pPr>
            <a:r>
              <a:rPr lang="sv-SE" sz="2700"/>
              <a:t>Samverkan</a:t>
            </a:r>
            <a:r>
              <a:rPr lang="sv-SE" sz="2700">
                <a:effectLst/>
              </a:rPr>
              <a:t> med lokala FN-föreningar</a:t>
            </a:r>
            <a:endParaRPr lang="sv-SE"/>
          </a:p>
          <a:p>
            <a:pPr marL="342900" lvl="0" indent="-342900">
              <a:spcAft>
                <a:spcPts val="800"/>
              </a:spcAft>
              <a:buFont typeface="Symbol" panose="05050102010706020507" pitchFamily="18" charset="2"/>
              <a:buChar char=""/>
            </a:pPr>
            <a:r>
              <a:rPr lang="sv-SE" sz="2700">
                <a:effectLst/>
              </a:rPr>
              <a:t>Medlemskap i Svenska FN-förbundet </a:t>
            </a:r>
          </a:p>
        </p:txBody>
      </p:sp>
      <p:pic>
        <p:nvPicPr>
          <p:cNvPr id="3" name="Bildobjekt 2">
            <a:extLst>
              <a:ext uri="{FF2B5EF4-FFF2-40B4-BE49-F238E27FC236}">
                <a16:creationId xmlns:a16="http://schemas.microsoft.com/office/drawing/2014/main" id="{D3899EA8-5206-4A82-5E5E-A7A5D56AEDF3}"/>
              </a:ext>
            </a:extLst>
          </p:cNvPr>
          <p:cNvPicPr>
            <a:picLocks noChangeAspect="1"/>
          </p:cNvPicPr>
          <p:nvPr/>
        </p:nvPicPr>
        <p:blipFill>
          <a:blip r:embed="rId3"/>
          <a:stretch>
            <a:fillRect/>
          </a:stretch>
        </p:blipFill>
        <p:spPr>
          <a:xfrm>
            <a:off x="8556895" y="2189930"/>
            <a:ext cx="2975300" cy="4209958"/>
          </a:xfrm>
          <a:prstGeom prst="rect">
            <a:avLst/>
          </a:prstGeom>
        </p:spPr>
      </p:pic>
    </p:spTree>
    <p:extLst>
      <p:ext uri="{BB962C8B-B14F-4D97-AF65-F5344CB8AC3E}">
        <p14:creationId xmlns:p14="http://schemas.microsoft.com/office/powerpoint/2010/main" val="2546108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8D4FA-D534-61FA-B963-E711AA73500C}"/>
              </a:ext>
            </a:extLst>
          </p:cNvPr>
          <p:cNvSpPr>
            <a:spLocks noGrp="1"/>
          </p:cNvSpPr>
          <p:nvPr>
            <p:ph type="title"/>
          </p:nvPr>
        </p:nvSpPr>
        <p:spPr/>
        <p:txBody>
          <a:bodyPr/>
          <a:lstStyle/>
          <a:p>
            <a:r>
              <a:rPr lang="sv-SE"/>
              <a:t>Material och metoder</a:t>
            </a:r>
          </a:p>
        </p:txBody>
      </p:sp>
      <p:pic>
        <p:nvPicPr>
          <p:cNvPr id="5" name="Platshållare för innehåll 8" descr="En bild som visar person, inomhus, personer, folksamling&#10;&#10;Automatiskt genererad beskrivning">
            <a:extLst>
              <a:ext uri="{FF2B5EF4-FFF2-40B4-BE49-F238E27FC236}">
                <a16:creationId xmlns:a16="http://schemas.microsoft.com/office/drawing/2014/main" id="{43ADB2D3-9CF0-42FD-8802-3FA692E2BEC4}"/>
              </a:ext>
            </a:extLst>
          </p:cNvPr>
          <p:cNvPicPr>
            <a:picLocks noGrp="1" noChangeAspect="1"/>
          </p:cNvPicPr>
          <p:nvPr/>
        </p:nvPicPr>
        <p:blipFill rotWithShape="1">
          <a:blip r:embed="rId3" cstate="email">
            <a:extLst>
              <a:ext uri="{28A0092B-C50C-407E-A947-70E740481C1C}">
                <a14:useLocalDpi xmlns:a14="http://schemas.microsoft.com/office/drawing/2010/main"/>
              </a:ext>
            </a:extLst>
          </a:blip>
          <a:srcRect t="5253"/>
          <a:stretch/>
        </p:blipFill>
        <p:spPr>
          <a:xfrm>
            <a:off x="7106727" y="3313664"/>
            <a:ext cx="4040242" cy="2700480"/>
          </a:xfrm>
          <a:prstGeom prst="rect">
            <a:avLst/>
          </a:prstGeom>
          <a:noFill/>
        </p:spPr>
      </p:pic>
      <p:pic>
        <p:nvPicPr>
          <p:cNvPr id="12" name="Bildobjekt 5">
            <a:extLst>
              <a:ext uri="{FF2B5EF4-FFF2-40B4-BE49-F238E27FC236}">
                <a16:creationId xmlns:a16="http://schemas.microsoft.com/office/drawing/2014/main" id="{0660370E-1B05-4502-9176-CA747DEFFBA1}"/>
              </a:ext>
            </a:extLst>
          </p:cNvPr>
          <p:cNvPicPr>
            <a:picLocks noChangeAspect="1"/>
          </p:cNvPicPr>
          <p:nvPr/>
        </p:nvPicPr>
        <p:blipFill>
          <a:blip r:embed="rId4"/>
          <a:stretch>
            <a:fillRect/>
          </a:stretch>
        </p:blipFill>
        <p:spPr>
          <a:xfrm>
            <a:off x="1390493" y="3340117"/>
            <a:ext cx="1807542" cy="2627006"/>
          </a:xfrm>
          <a:prstGeom prst="rect">
            <a:avLst/>
          </a:prstGeom>
        </p:spPr>
      </p:pic>
      <p:pic>
        <p:nvPicPr>
          <p:cNvPr id="13" name="Bildobjekt 7" descr="En bild som visar inomhus, sitter, leksak, docka&#10;&#10;Automatiskt genererad beskrivning">
            <a:extLst>
              <a:ext uri="{FF2B5EF4-FFF2-40B4-BE49-F238E27FC236}">
                <a16:creationId xmlns:a16="http://schemas.microsoft.com/office/drawing/2014/main" id="{84612531-D1FB-4C1D-839D-784731F12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187" y="3307475"/>
            <a:ext cx="2145837" cy="2692291"/>
          </a:xfrm>
          <a:prstGeom prst="rect">
            <a:avLst/>
          </a:prstGeom>
        </p:spPr>
      </p:pic>
      <p:sp>
        <p:nvSpPr>
          <p:cNvPr id="14" name="Platshållare för innehåll 3">
            <a:extLst>
              <a:ext uri="{FF2B5EF4-FFF2-40B4-BE49-F238E27FC236}">
                <a16:creationId xmlns:a16="http://schemas.microsoft.com/office/drawing/2014/main" id="{5CCE8A7B-1064-DF85-11FB-11FC7F61D8B5}"/>
              </a:ext>
            </a:extLst>
          </p:cNvPr>
          <p:cNvSpPr txBox="1">
            <a:spLocks/>
          </p:cNvSpPr>
          <p:nvPr/>
        </p:nvSpPr>
        <p:spPr>
          <a:xfrm>
            <a:off x="7105397" y="2260040"/>
            <a:ext cx="4528664" cy="783052"/>
          </a:xfrm>
          <a:prstGeom prst="rect">
            <a:avLst/>
          </a:prstGeom>
        </p:spPr>
        <p:txBody>
          <a:bodyPr vert="horz" lIns="91440" tIns="45720" rIns="91440" bIns="45720" rtlCol="0" anchor="t">
            <a:normAutofit fontScale="25000" lnSpcReduction="20000"/>
          </a:bodyPr>
          <a:lstStyle>
            <a:defPPr>
              <a:defRPr lang="sv-SE"/>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sv-SE" sz="11200">
                <a:latin typeface="Arial"/>
                <a:cs typeface="Arial"/>
              </a:rPr>
              <a:t>Årskurs 4-6</a:t>
            </a:r>
            <a:br>
              <a:rPr lang="sv-SE" sz="11200">
                <a:latin typeface="Arial"/>
                <a:cs typeface="Arial"/>
              </a:rPr>
            </a:br>
            <a:r>
              <a:rPr lang="sv-SE" sz="11200">
                <a:latin typeface="Arial"/>
                <a:cs typeface="Arial"/>
              </a:rPr>
              <a:t>Årskurs 6-9</a:t>
            </a:r>
          </a:p>
          <a:p>
            <a:pPr marL="0" indent="0">
              <a:buFont typeface="Arial" panose="020B0604020202020204" pitchFamily="34" charset="0"/>
              <a:buNone/>
            </a:pPr>
            <a:endParaRPr lang="sv-SE"/>
          </a:p>
          <a:p>
            <a:pPr marL="0" indent="0">
              <a:buFont typeface="Arial" panose="020B0604020202020204" pitchFamily="34" charset="0"/>
              <a:buNone/>
            </a:pPr>
            <a:endParaRPr lang="sv-SE"/>
          </a:p>
          <a:p>
            <a:pPr marL="0" indent="0">
              <a:buFont typeface="Arial" panose="020B0604020202020204" pitchFamily="34" charset="0"/>
              <a:buNone/>
            </a:pPr>
            <a:endParaRPr lang="sv-SE"/>
          </a:p>
          <a:p>
            <a:pPr marL="0" indent="0">
              <a:buFont typeface="Arial" panose="020B0604020202020204" pitchFamily="34" charset="0"/>
              <a:buNone/>
            </a:pPr>
            <a:endParaRPr lang="sv-SE"/>
          </a:p>
          <a:p>
            <a:pPr marL="0" indent="0">
              <a:buFont typeface="Arial" panose="020B0604020202020204" pitchFamily="34" charset="0"/>
              <a:buNone/>
            </a:pPr>
            <a:br>
              <a:rPr lang="sv-SE"/>
            </a:br>
            <a:endParaRPr lang="sv-SE"/>
          </a:p>
          <a:p>
            <a:pPr marL="0" indent="0">
              <a:buFont typeface="Arial" panose="020B0604020202020204" pitchFamily="34" charset="0"/>
              <a:buNone/>
            </a:pPr>
            <a:endParaRPr lang="sv-SE"/>
          </a:p>
          <a:p>
            <a:endParaRPr lang="sv-SE"/>
          </a:p>
          <a:p>
            <a:endParaRPr lang="sv-SE"/>
          </a:p>
        </p:txBody>
      </p:sp>
      <p:sp>
        <p:nvSpPr>
          <p:cNvPr id="3" name="Platshållare för innehåll 3">
            <a:extLst>
              <a:ext uri="{FF2B5EF4-FFF2-40B4-BE49-F238E27FC236}">
                <a16:creationId xmlns:a16="http://schemas.microsoft.com/office/drawing/2014/main" id="{9DE3238A-9E9D-0589-876A-3C55D4ECDBEB}"/>
              </a:ext>
            </a:extLst>
          </p:cNvPr>
          <p:cNvSpPr txBox="1">
            <a:spLocks/>
          </p:cNvSpPr>
          <p:nvPr/>
        </p:nvSpPr>
        <p:spPr>
          <a:xfrm>
            <a:off x="1390396" y="2260040"/>
            <a:ext cx="4528664" cy="783052"/>
          </a:xfrm>
          <a:prstGeom prst="rect">
            <a:avLst/>
          </a:prstGeom>
        </p:spPr>
        <p:txBody>
          <a:bodyPr vert="horz" lIns="91440" tIns="45720" rIns="91440" bIns="45720" rtlCol="0" anchor="t">
            <a:normAutofit fontScale="25000" lnSpcReduction="20000"/>
          </a:bodyPr>
          <a:lstStyle>
            <a:defPPr>
              <a:defRPr lang="sv-SE"/>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sv-SE" sz="11200">
                <a:latin typeface="Arial"/>
                <a:cs typeface="Arial"/>
              </a:rPr>
              <a:t>Årskurs F-3</a:t>
            </a:r>
            <a:br>
              <a:rPr lang="sv-SE" sz="11200">
                <a:latin typeface="Arial"/>
                <a:cs typeface="Arial"/>
              </a:rPr>
            </a:br>
            <a:r>
              <a:rPr lang="sv-SE" sz="11200">
                <a:latin typeface="Arial"/>
                <a:cs typeface="Arial"/>
              </a:rPr>
              <a:t>Anpassade grundskola</a:t>
            </a:r>
          </a:p>
          <a:p>
            <a:pPr marL="0" indent="0">
              <a:buFont typeface="Arial" panose="020B0604020202020204" pitchFamily="34" charset="0"/>
              <a:buNone/>
            </a:pPr>
            <a:endParaRPr lang="sv-SE"/>
          </a:p>
          <a:p>
            <a:pPr marL="0" indent="0">
              <a:buFont typeface="Arial" panose="020B0604020202020204" pitchFamily="34" charset="0"/>
              <a:buNone/>
            </a:pPr>
            <a:endParaRPr lang="sv-SE"/>
          </a:p>
          <a:p>
            <a:pPr marL="0" indent="0">
              <a:buFont typeface="Arial" panose="020B0604020202020204" pitchFamily="34" charset="0"/>
              <a:buNone/>
            </a:pPr>
            <a:endParaRPr lang="sv-SE"/>
          </a:p>
          <a:p>
            <a:pPr marL="0" indent="0">
              <a:buFont typeface="Arial" panose="020B0604020202020204" pitchFamily="34" charset="0"/>
              <a:buNone/>
            </a:pPr>
            <a:endParaRPr lang="sv-SE"/>
          </a:p>
          <a:p>
            <a:pPr marL="0" indent="0">
              <a:buFont typeface="Arial" panose="020B0604020202020204" pitchFamily="34" charset="0"/>
              <a:buNone/>
            </a:pPr>
            <a:br>
              <a:rPr lang="sv-SE"/>
            </a:br>
            <a:endParaRPr lang="sv-SE"/>
          </a:p>
          <a:p>
            <a:pPr marL="0" indent="0">
              <a:buFont typeface="Arial" panose="020B0604020202020204" pitchFamily="34" charset="0"/>
              <a:buNone/>
            </a:pPr>
            <a:endParaRPr lang="sv-SE"/>
          </a:p>
          <a:p>
            <a:endParaRPr lang="sv-SE"/>
          </a:p>
          <a:p>
            <a:endParaRPr lang="sv-SE"/>
          </a:p>
        </p:txBody>
      </p:sp>
    </p:spTree>
    <p:extLst>
      <p:ext uri="{BB962C8B-B14F-4D97-AF65-F5344CB8AC3E}">
        <p14:creationId xmlns:p14="http://schemas.microsoft.com/office/powerpoint/2010/main" val="3373575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70438F-5326-45D8-B8E6-0D757F270F7B}"/>
              </a:ext>
            </a:extLst>
          </p:cNvPr>
          <p:cNvSpPr>
            <a:spLocks noGrp="1"/>
          </p:cNvSpPr>
          <p:nvPr>
            <p:ph type="title"/>
          </p:nvPr>
        </p:nvSpPr>
        <p:spPr>
          <a:xfrm>
            <a:off x="838200" y="486427"/>
            <a:ext cx="9372600" cy="1325563"/>
          </a:xfrm>
        </p:spPr>
        <p:txBody>
          <a:bodyPr/>
          <a:lstStyle/>
          <a:p>
            <a:r>
              <a:rPr lang="en-US"/>
              <a:t>Tack! </a:t>
            </a:r>
          </a:p>
        </p:txBody>
      </p:sp>
      <p:sp>
        <p:nvSpPr>
          <p:cNvPr id="20" name="Content Placeholder 3">
            <a:extLst>
              <a:ext uri="{FF2B5EF4-FFF2-40B4-BE49-F238E27FC236}">
                <a16:creationId xmlns:a16="http://schemas.microsoft.com/office/drawing/2014/main" id="{45ED8905-62A5-4121-8F81-A182C0519B1E}"/>
              </a:ext>
            </a:extLst>
          </p:cNvPr>
          <p:cNvSpPr>
            <a:spLocks noGrp="1"/>
          </p:cNvSpPr>
          <p:nvPr>
            <p:ph sz="half" idx="2"/>
          </p:nvPr>
        </p:nvSpPr>
        <p:spPr>
          <a:xfrm>
            <a:off x="7826139" y="3202852"/>
            <a:ext cx="4046313" cy="2264285"/>
          </a:xfrm>
        </p:spPr>
        <p:txBody>
          <a:bodyPr>
            <a:normAutofit fontScale="92500" lnSpcReduction="20000"/>
          </a:bodyPr>
          <a:lstStyle/>
          <a:p>
            <a:pPr marL="0" lvl="1">
              <a:spcBef>
                <a:spcPct val="0"/>
              </a:spcBef>
              <a:buNone/>
            </a:pPr>
            <a:endParaRPr lang="sv-SE" altLang="sv-SE" sz="1600" b="1">
              <a:solidFill>
                <a:schemeClr val="tx2"/>
              </a:solidFill>
              <a:latin typeface="Trade Gothic LT Std Cn" pitchFamily="34" charset="0"/>
            </a:endParaRPr>
          </a:p>
          <a:p>
            <a:pPr marL="0" lvl="1">
              <a:spcBef>
                <a:spcPct val="0"/>
              </a:spcBef>
              <a:buNone/>
            </a:pPr>
            <a:endParaRPr lang="sv-SE" altLang="sv-SE" sz="1600" b="1">
              <a:solidFill>
                <a:schemeClr val="tx2"/>
              </a:solidFill>
              <a:latin typeface="Trade Gothic LT Std Cn" pitchFamily="34" charset="0"/>
            </a:endParaRPr>
          </a:p>
          <a:p>
            <a:pPr marL="0" lvl="1">
              <a:spcBef>
                <a:spcPct val="0"/>
              </a:spcBef>
              <a:buNone/>
            </a:pPr>
            <a:endParaRPr lang="sv-SE" altLang="sv-SE" sz="1600" b="1">
              <a:solidFill>
                <a:schemeClr val="tx2"/>
              </a:solidFill>
              <a:latin typeface="Trade Gothic LT Std Cn" pitchFamily="34" charset="0"/>
            </a:endParaRPr>
          </a:p>
          <a:p>
            <a:pPr marL="0" lvl="1">
              <a:spcBef>
                <a:spcPct val="0"/>
              </a:spcBef>
              <a:buNone/>
            </a:pPr>
            <a:endParaRPr lang="sv-SE" altLang="sv-SE" sz="1600" b="1">
              <a:solidFill>
                <a:schemeClr val="tx2"/>
              </a:solidFill>
              <a:latin typeface="Trade Gothic LT Std Cn" pitchFamily="34" charset="0"/>
            </a:endParaRPr>
          </a:p>
          <a:p>
            <a:pPr marL="0" lvl="1">
              <a:spcBef>
                <a:spcPct val="0"/>
              </a:spcBef>
              <a:buNone/>
            </a:pPr>
            <a:endParaRPr lang="sv-SE" altLang="sv-SE" sz="1600" b="1">
              <a:solidFill>
                <a:schemeClr val="tx2"/>
              </a:solidFill>
              <a:latin typeface="Trade Gothic LT Std Cn" pitchFamily="34" charset="0"/>
            </a:endParaRPr>
          </a:p>
          <a:p>
            <a:pPr marL="0" lvl="1">
              <a:spcBef>
                <a:spcPct val="0"/>
              </a:spcBef>
              <a:buNone/>
            </a:pPr>
            <a:endParaRPr lang="sv-SE" altLang="sv-SE" sz="1600" b="1" u="sng">
              <a:solidFill>
                <a:schemeClr val="tx2"/>
              </a:solidFill>
              <a:latin typeface="Trade Gothic LT Std Cn" pitchFamily="34" charset="0"/>
            </a:endParaRPr>
          </a:p>
          <a:p>
            <a:pPr marL="0" indent="0">
              <a:buNone/>
            </a:pPr>
            <a:r>
              <a:rPr lang="en-US" err="1"/>
              <a:t>Läs</a:t>
            </a:r>
            <a:r>
              <a:rPr lang="en-US"/>
              <a:t> </a:t>
            </a:r>
            <a:r>
              <a:rPr lang="en-US" err="1"/>
              <a:t>mer</a:t>
            </a:r>
            <a:r>
              <a:rPr lang="en-US"/>
              <a:t> om FN-förbundets </a:t>
            </a:r>
            <a:r>
              <a:rPr lang="en-US" err="1"/>
              <a:t>skolverksamhet</a:t>
            </a:r>
            <a:r>
              <a:rPr lang="en-US"/>
              <a:t> </a:t>
            </a:r>
            <a:r>
              <a:rPr lang="en-US" err="1"/>
              <a:t>här</a:t>
            </a:r>
            <a:r>
              <a:rPr lang="en-US"/>
              <a:t>: https://fn.se/skola</a:t>
            </a:r>
          </a:p>
        </p:txBody>
      </p:sp>
      <p:pic>
        <p:nvPicPr>
          <p:cNvPr id="10" name="Platshållare för innehåll 9" descr="En bild som visar utomhus, byggnad, blå, sitter&#10;&#10;Automatiskt genererad beskrivning">
            <a:extLst>
              <a:ext uri="{FF2B5EF4-FFF2-40B4-BE49-F238E27FC236}">
                <a16:creationId xmlns:a16="http://schemas.microsoft.com/office/drawing/2014/main" id="{CD64DFE4-61EC-43A2-ABA1-7B8E1979DEC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811990"/>
            <a:ext cx="7577959" cy="5046009"/>
          </a:xfrm>
        </p:spPr>
      </p:pic>
    </p:spTree>
    <p:extLst>
      <p:ext uri="{BB962C8B-B14F-4D97-AF65-F5344CB8AC3E}">
        <p14:creationId xmlns:p14="http://schemas.microsoft.com/office/powerpoint/2010/main" val="590409418"/>
      </p:ext>
    </p:extLst>
  </p:cSld>
  <p:clrMapOvr>
    <a:masterClrMapping/>
  </p:clrMapOvr>
</p:sld>
</file>

<file path=ppt/theme/theme1.xml><?xml version="1.0" encoding="utf-8"?>
<a:theme xmlns:a="http://schemas.openxmlformats.org/drawingml/2006/main" name="SFN Office TG-tema">
  <a:themeElements>
    <a:clrScheme name="SFN Färger">
      <a:dk1>
        <a:srgbClr val="151515"/>
      </a:dk1>
      <a:lt1>
        <a:srgbClr val="FFFFFF"/>
      </a:lt1>
      <a:dk2>
        <a:srgbClr val="008FD5"/>
      </a:dk2>
      <a:lt2>
        <a:srgbClr val="FFFFFF"/>
      </a:lt2>
      <a:accent1>
        <a:srgbClr val="008FD5"/>
      </a:accent1>
      <a:accent2>
        <a:srgbClr val="E2007A"/>
      </a:accent2>
      <a:accent3>
        <a:srgbClr val="A4BA00"/>
      </a:accent3>
      <a:accent4>
        <a:srgbClr val="E6A300"/>
      </a:accent4>
      <a:accent5>
        <a:srgbClr val="D8D8D8"/>
      </a:accent5>
      <a:accent6>
        <a:srgbClr val="7F7F7F"/>
      </a:accent6>
      <a:hlink>
        <a:srgbClr val="008FD5"/>
      </a:hlink>
      <a:folHlink>
        <a:srgbClr val="954F72"/>
      </a:folHlink>
    </a:clrScheme>
    <a:fontScheme name="SFN enbart trade gothic">
      <a:majorFont>
        <a:latin typeface="Trade Gothic LT Std Cn"/>
        <a:ea typeface=""/>
        <a:cs typeface=""/>
      </a:majorFont>
      <a:minorFont>
        <a:latin typeface="Trade Gothic LT Std Cn"/>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6EDF20D-DF3A-42DD-A714-6A41FDD21D0E}" vid="{102E0161-929C-425A-915F-8F9DC9704A6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2ab7631914f40ed8b1d89c864e4d218 xmlns="9a900101-d6ac-4793-8c2c-7395c524be11">
      <Terms xmlns="http://schemas.microsoft.com/office/infopath/2007/PartnerControls"/>
    </d2ab7631914f40ed8b1d89c864e4d218>
    <TaxCatchAll xmlns="9a900101-d6ac-4793-8c2c-7395c524be11" xsi:nil="true"/>
    <lcf76f155ced4ddcb4097134ff3c332f xmlns="f85e7af3-38a1-497c-9864-88e5057667a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6605FD30484444DAE75A381AEDB07BF" ma:contentTypeVersion="18" ma:contentTypeDescription="Skapa ett nytt dokument." ma:contentTypeScope="" ma:versionID="855a82c5fd23747d4d3db4e632ec39f2">
  <xsd:schema xmlns:xsd="http://www.w3.org/2001/XMLSchema" xmlns:xs="http://www.w3.org/2001/XMLSchema" xmlns:p="http://schemas.microsoft.com/office/2006/metadata/properties" xmlns:ns2="9a900101-d6ac-4793-8c2c-7395c524be11" xmlns:ns4="f85e7af3-38a1-497c-9864-88e5057667a1" targetNamespace="http://schemas.microsoft.com/office/2006/metadata/properties" ma:root="true" ma:fieldsID="410a412dadfb3ed58f098746da1dc1d1" ns2:_="" ns4:_="">
    <xsd:import namespace="9a900101-d6ac-4793-8c2c-7395c524be11"/>
    <xsd:import namespace="f85e7af3-38a1-497c-9864-88e5057667a1"/>
    <xsd:element name="properties">
      <xsd:complexType>
        <xsd:sequence>
          <xsd:element name="documentManagement">
            <xsd:complexType>
              <xsd:all>
                <xsd:element ref="ns2:d2ab7631914f40ed8b1d89c864e4d218" minOccurs="0"/>
                <xsd:element ref="ns2:TaxCatchAll" minOccurs="0"/>
                <xsd:element ref="ns4:MediaServiceMetadata" minOccurs="0"/>
                <xsd:element ref="ns4:MediaServiceFastMetadata" minOccurs="0"/>
                <xsd:element ref="ns4:MediaLengthInSeconds" minOccurs="0"/>
                <xsd:element ref="ns4:MediaServiceDateTaken" minOccurs="0"/>
                <xsd:element ref="ns4:lcf76f155ced4ddcb4097134ff3c332f" minOccurs="0"/>
                <xsd:element ref="ns4:MediaServiceGenerationTime" minOccurs="0"/>
                <xsd:element ref="ns4:MediaServiceEventHashCode" minOccurs="0"/>
                <xsd:element ref="ns4:MediaServiceOCR" minOccurs="0"/>
                <xsd:element ref="ns2:SharedWithUsers" minOccurs="0"/>
                <xsd:element ref="ns2:SharedWithDetails" minOccurs="0"/>
                <xsd:element ref="ns4:MediaServiceLoca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900101-d6ac-4793-8c2c-7395c524be11" elementFormDefault="qualified">
    <xsd:import namespace="http://schemas.microsoft.com/office/2006/documentManagement/types"/>
    <xsd:import namespace="http://schemas.microsoft.com/office/infopath/2007/PartnerControls"/>
    <xsd:element name="d2ab7631914f40ed8b1d89c864e4d218" ma:index="9" nillable="true" ma:taxonomy="true" ma:internalName="d2ab7631914f40ed8b1d89c864e4d218" ma:taxonomyFieldName="Dokumentkategori" ma:displayName="Dokumentkategori" ma:default="" ma:fieldId="{d2ab7631-914f-40ed-8b1d-89c864e4d218}" ma:taxonomyMulti="true" ma:sspId="f38b39c3-ecf8-4982-925a-9c875ff0d6d0" ma:termSetId="738e1ad4-6648-4193-8e90-5432e38dc98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5a91cb1c-47c4-4336-b9d8-d1a047cfa3a4}" ma:internalName="TaxCatchAll" ma:showField="CatchAllData" ma:web="9a900101-d6ac-4793-8c2c-7395c524be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5e7af3-38a1-497c-9864-88e5057667a1"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ildmarkeringar" ma:readOnly="false" ma:fieldId="{5cf76f15-5ced-4ddc-b409-7134ff3c332f}" ma:taxonomyMulti="true" ma:sspId="f38b39c3-ecf8-4982-925a-9c875ff0d6d0"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ma:index="11" ma:displayName="Ämne"/>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8950D7-EDD4-47AD-AB56-398F42C11FD2}">
  <ds:schemaRefs>
    <ds:schemaRef ds:uri="9a900101-d6ac-4793-8c2c-7395c524be11"/>
    <ds:schemaRef ds:uri="f85e7af3-38a1-497c-9864-88e5057667a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7FF0B4D-7212-4394-AD1E-E466E48BEC89}">
  <ds:schemaRefs>
    <ds:schemaRef ds:uri="9a900101-d6ac-4793-8c2c-7395c524be11"/>
    <ds:schemaRef ds:uri="f85e7af3-38a1-497c-9864-88e5057667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87AF9E8-BDE8-4799-89F3-4F9C2864A5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SFN Office TG-tema</vt:lpstr>
      <vt:lpstr> Skola för världen</vt:lpstr>
      <vt:lpstr>FN-förbundets skolverksamhet </vt:lpstr>
      <vt:lpstr>FN-skola</vt:lpstr>
      <vt:lpstr> FN-rollspel och elevengagemang </vt:lpstr>
      <vt:lpstr>Internationell samverkan</vt:lpstr>
      <vt:lpstr>Grundskolesatsning </vt:lpstr>
      <vt:lpstr>Världskoll i skolan</vt:lpstr>
      <vt:lpstr>Material och metoder</vt:lpstr>
      <vt:lpstr>Tack!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Kickoff för FN-elevföreningar</dc:title>
  <dc:creator>Terese Johansson</dc:creator>
  <cp:revision>1</cp:revision>
  <dcterms:created xsi:type="dcterms:W3CDTF">2020-09-13T13:50:37Z</dcterms:created>
  <dcterms:modified xsi:type="dcterms:W3CDTF">2025-05-12T11:34:02Z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0x01010066605FD30484444DAE75A381AEDB07BF</vt:lpwstr>
  </property>
  <property fmtid="{D5CDD505-2E9C-101B-9397-08002B2CF9AE}" pid="3" name="Order">
    <vt:r8>44200</vt:r8>
  </property>
  <property fmtid="{D5CDD505-2E9C-101B-9397-08002B2CF9AE}" pid="4" name="Dokumentkategori">
    <vt:lpwstr/>
  </property>
  <property fmtid="{D5CDD505-2E9C-101B-9397-08002B2CF9AE}" pid="5" name="MediaServiceImageTags">
    <vt:lpwstr/>
  </property>
</Properties>
</file>