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24_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313" r:id="rId5"/>
    <p:sldId id="257" r:id="rId6"/>
    <p:sldId id="308" r:id="rId7"/>
    <p:sldId id="260" r:id="rId8"/>
    <p:sldId id="307" r:id="rId9"/>
    <p:sldId id="314" r:id="rId10"/>
    <p:sldId id="258" r:id="rId11"/>
    <p:sldId id="319" r:id="rId12"/>
    <p:sldId id="327" r:id="rId13"/>
    <p:sldId id="294" r:id="rId14"/>
    <p:sldId id="309" r:id="rId15"/>
    <p:sldId id="282" r:id="rId16"/>
    <p:sldId id="310" r:id="rId17"/>
    <p:sldId id="316" r:id="rId18"/>
    <p:sldId id="317" r:id="rId19"/>
    <p:sldId id="289" r:id="rId20"/>
    <p:sldId id="290" r:id="rId21"/>
    <p:sldId id="292"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DCDF05-CB78-F958-1108-C516438D8CC4}" name="Malin Åberg Aas" initials="MA" userId="S::malin.aberg.aas@fn.se::6933606a-50ef-4c19-b3c1-4657ee27f5e9" providerId="AD"/>
  <p188:author id="{B189E637-2D63-38A0-ABB0-0472D8BBD2FA}" name="Matilda Fors" initials="MF" userId="S::matilda.fors@fn.se::8846e650-b869-4275-bd3f-8480ed1de8dc" providerId="AD"/>
  <p188:author id="{58140F73-961B-D67E-44BD-4F810882F4FA}" name="Malin Swartling" initials="MS" userId="S::malin.swartling@fn.se::42646ef9-7d1a-47b4-8294-04dc60bf6f9a" providerId="AD"/>
  <p188:author id="{A610B794-3716-AF09-D381-06F5D6D8B60E}" name="Helen Huledal" initials="HH" userId="S::helen.huledal@fn.se::7fd18584-9b52-411d-b9a9-5299eb356c4c" providerId="AD"/>
  <p188:author id="{DBF17DCD-2D5E-ACF2-6462-0E2785CF5434}" name="Johanna Sjögren Eliasson" initials="JE" userId="S::johanna.sjogren.eliasson@fn.se::e9c7f765-1c27-43fc-8c7e-0481782b08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A48A7-472A-FE1F-B594-041DF053BAC8}" v="15" dt="2024-11-29T07:57:49.216"/>
    <p1510:client id="{CC085FD2-8B21-9B8C-BA57-E30BF87AD78F}" v="120" dt="2024-11-28T09:41:54.579"/>
    <p1510:client id="{D476B746-A878-2FCB-4829-7F3055E21B45}" v="1" dt="2024-11-28T09:34:46.251"/>
    <p1510:client id="{EB66C4C6-F750-71C4-4599-BEA0C350FE5F}" v="200" dt="2024-11-27T14:47:01.994"/>
    <p1510:client id="{F9449E5F-2A6F-01F4-C4E2-38D0933A47BB}" v="122" dt="2024-11-29T12:23:17.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n Swartling" userId="S::malin.swartling@fn.se::42646ef9-7d1a-47b4-8294-04dc60bf6f9a" providerId="AD" clId="Web-{CD000EF2-F780-8ADA-FCA9-1AD0471AF00B}"/>
    <pc:docChg chg="addSld delSld modSld">
      <pc:chgData name="Malin Swartling" userId="S::malin.swartling@fn.se::42646ef9-7d1a-47b4-8294-04dc60bf6f9a" providerId="AD" clId="Web-{CD000EF2-F780-8ADA-FCA9-1AD0471AF00B}" dt="2024-10-23T11:26:26.312" v="137" actId="20577"/>
      <pc:docMkLst>
        <pc:docMk/>
      </pc:docMkLst>
      <pc:sldChg chg="addSp delSp modSp mod modClrScheme modCm chgLayout modNotes">
        <pc:chgData name="Malin Swartling" userId="S::malin.swartling@fn.se::42646ef9-7d1a-47b4-8294-04dc60bf6f9a" providerId="AD" clId="Web-{CD000EF2-F780-8ADA-FCA9-1AD0471AF00B}" dt="2024-10-23T11:17:18.371" v="92" actId="20577"/>
        <pc:sldMkLst>
          <pc:docMk/>
          <pc:sldMk cId="0" sldId="258"/>
        </pc:sldMkLst>
        <pc:spChg chg="mod ord">
          <ac:chgData name="Malin Swartling" userId="S::malin.swartling@fn.se::42646ef9-7d1a-47b4-8294-04dc60bf6f9a" providerId="AD" clId="Web-{CD000EF2-F780-8ADA-FCA9-1AD0471AF00B}" dt="2024-10-23T11:13:20.440" v="50" actId="20577"/>
          <ac:spMkLst>
            <pc:docMk/>
            <pc:sldMk cId="0" sldId="258"/>
            <ac:spMk id="2" creationId="{45DC35E6-D46B-E5CB-53F2-58A92FEF04D3}"/>
          </ac:spMkLst>
        </pc:spChg>
        <pc:spChg chg="add mod ord">
          <ac:chgData name="Malin Swartling" userId="S::malin.swartling@fn.se::42646ef9-7d1a-47b4-8294-04dc60bf6f9a" providerId="AD" clId="Web-{CD000EF2-F780-8ADA-FCA9-1AD0471AF00B}" dt="2024-10-23T11:17:18.371" v="92" actId="20577"/>
          <ac:spMkLst>
            <pc:docMk/>
            <pc:sldMk cId="0" sldId="258"/>
            <ac:spMk id="4" creationId="{120253C8-1787-E902-0A2A-09CE3B5FC289}"/>
          </ac:spMkLst>
        </pc:spChg>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CD000EF2-F780-8ADA-FCA9-1AD0471AF00B}" dt="2024-10-23T11:10:34.340" v="14" actId="20577"/>
              <pc2:cmMkLst xmlns:pc2="http://schemas.microsoft.com/office/powerpoint/2019/9/main/command">
                <pc:docMk/>
                <pc:sldMk cId="0" sldId="258"/>
                <pc2:cmMk id="{A014D5AB-1C7F-4733-AA9C-F620D09139F1}"/>
              </pc2:cmMkLst>
            </pc226:cmChg>
          </p:ext>
        </pc:extLst>
      </pc:sldChg>
      <pc:sldChg chg="del">
        <pc:chgData name="Malin Swartling" userId="S::malin.swartling@fn.se::42646ef9-7d1a-47b4-8294-04dc60bf6f9a" providerId="AD" clId="Web-{CD000EF2-F780-8ADA-FCA9-1AD0471AF00B}" dt="2024-10-23T11:18:59.812" v="120"/>
        <pc:sldMkLst>
          <pc:docMk/>
          <pc:sldMk cId="1621862114" sldId="286"/>
        </pc:sldMkLst>
      </pc:sldChg>
      <pc:sldChg chg="modNotes">
        <pc:chgData name="Malin Swartling" userId="S::malin.swartling@fn.se::42646ef9-7d1a-47b4-8294-04dc60bf6f9a" providerId="AD" clId="Web-{CD000EF2-F780-8ADA-FCA9-1AD0471AF00B}" dt="2024-10-23T11:12:44.329" v="47"/>
        <pc:sldMkLst>
          <pc:docMk/>
          <pc:sldMk cId="3370403659" sldId="294"/>
        </pc:sldMkLst>
      </pc:sldChg>
      <pc:sldChg chg="modSp">
        <pc:chgData name="Malin Swartling" userId="S::malin.swartling@fn.se::42646ef9-7d1a-47b4-8294-04dc60bf6f9a" providerId="AD" clId="Web-{CD000EF2-F780-8ADA-FCA9-1AD0471AF00B}" dt="2024-10-23T11:26:26.312" v="137" actId="20577"/>
        <pc:sldMkLst>
          <pc:docMk/>
          <pc:sldMk cId="3323708023" sldId="309"/>
        </pc:sldMkLst>
      </pc:sldChg>
      <pc:sldChg chg="delSp modSp add replId modNotes">
        <pc:chgData name="Malin Swartling" userId="S::malin.swartling@fn.se::42646ef9-7d1a-47b4-8294-04dc60bf6f9a" providerId="AD" clId="Web-{CD000EF2-F780-8ADA-FCA9-1AD0471AF00B}" dt="2024-10-23T11:18:17.201" v="119" actId="20577"/>
        <pc:sldMkLst>
          <pc:docMk/>
          <pc:sldMk cId="1003263169" sldId="318"/>
        </pc:sldMkLst>
      </pc:sldChg>
    </pc:docChg>
  </pc:docChgLst>
  <pc:docChgLst>
    <pc:chgData name="Malin Swartling" userId="S::malin.swartling@fn.se::42646ef9-7d1a-47b4-8294-04dc60bf6f9a" providerId="AD" clId="Web-{77D7587E-1EB8-B31C-B7CC-9BFC3BD5841A}"/>
    <pc:docChg chg="modSld">
      <pc:chgData name="Malin Swartling" userId="S::malin.swartling@fn.se::42646ef9-7d1a-47b4-8294-04dc60bf6f9a" providerId="AD" clId="Web-{77D7587E-1EB8-B31C-B7CC-9BFC3BD5841A}" dt="2024-11-20T12:20:33.728" v="6" actId="20577"/>
      <pc:docMkLst>
        <pc:docMk/>
      </pc:docMkLst>
      <pc:sldChg chg="modSp">
        <pc:chgData name="Malin Swartling" userId="S::malin.swartling@fn.se::42646ef9-7d1a-47b4-8294-04dc60bf6f9a" providerId="AD" clId="Web-{77D7587E-1EB8-B31C-B7CC-9BFC3BD5841A}" dt="2024-11-20T12:20:33.728" v="6" actId="20577"/>
        <pc:sldMkLst>
          <pc:docMk/>
          <pc:sldMk cId="773765794" sldId="306"/>
        </pc:sldMkLst>
      </pc:sldChg>
      <pc:sldChg chg="modSp modCm">
        <pc:chgData name="Malin Swartling" userId="S::malin.swartling@fn.se::42646ef9-7d1a-47b4-8294-04dc60bf6f9a" providerId="AD" clId="Web-{77D7587E-1EB8-B31C-B7CC-9BFC3BD5841A}" dt="2024-11-20T12:20:10.914" v="4" actId="20577"/>
        <pc:sldMkLst>
          <pc:docMk/>
          <pc:sldMk cId="395318322" sldId="313"/>
        </pc:sldMkLst>
        <pc:spChg chg="mod">
          <ac:chgData name="Malin Swartling" userId="S::malin.swartling@fn.se::42646ef9-7d1a-47b4-8294-04dc60bf6f9a" providerId="AD" clId="Web-{77D7587E-1EB8-B31C-B7CC-9BFC3BD5841A}" dt="2024-11-20T12:20:10.914" v="4" actId="20577"/>
          <ac:spMkLst>
            <pc:docMk/>
            <pc:sldMk cId="395318322" sldId="313"/>
            <ac:spMk id="3" creationId="{28114A76-BBB6-1B30-BD25-BCBA28F94873}"/>
          </ac:spMkLst>
        </pc:spChg>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77D7587E-1EB8-B31C-B7CC-9BFC3BD5841A}" dt="2024-11-20T12:20:01.445" v="3" actId="20577"/>
              <pc2:cmMkLst xmlns:pc2="http://schemas.microsoft.com/office/powerpoint/2019/9/main/command">
                <pc:docMk/>
                <pc:sldMk cId="395318322" sldId="313"/>
                <pc2:cmMk id="{A9BB2F51-0424-400D-A038-380B8FF39894}"/>
              </pc2:cmMkLst>
            </pc226:cmChg>
            <pc226:cmChg xmlns:pc226="http://schemas.microsoft.com/office/powerpoint/2022/06/main/command" chg="mod">
              <pc226:chgData name="Malin Swartling" userId="S::malin.swartling@fn.se::42646ef9-7d1a-47b4-8294-04dc60bf6f9a" providerId="AD" clId="Web-{77D7587E-1EB8-B31C-B7CC-9BFC3BD5841A}" dt="2024-11-20T12:20:01.445" v="3" actId="20577"/>
              <pc2:cmMkLst xmlns:pc2="http://schemas.microsoft.com/office/powerpoint/2019/9/main/command">
                <pc:docMk/>
                <pc:sldMk cId="395318322" sldId="313"/>
                <pc2:cmMk id="{CB67C2EC-1553-4954-9CA9-391CC63A2FE9}"/>
              </pc2:cmMkLst>
            </pc226:cmChg>
          </p:ext>
        </pc:extLst>
      </pc:sldChg>
    </pc:docChg>
  </pc:docChgLst>
  <pc:docChgLst>
    <pc:chgData name="Johanna Sjögren Eliasson" userId="S::johanna.sjogren.eliasson@fn.se::e9c7f765-1c27-43fc-8c7e-0481782b08f8" providerId="AD" clId="Web-{BADCF230-30C1-50B0-5025-860A9418A428}"/>
    <pc:docChg chg="mod modSld">
      <pc:chgData name="Johanna Sjögren Eliasson" userId="S::johanna.sjogren.eliasson@fn.se::e9c7f765-1c27-43fc-8c7e-0481782b08f8" providerId="AD" clId="Web-{BADCF230-30C1-50B0-5025-860A9418A428}" dt="2024-11-05T09:58:43.278" v="1" actId="1076"/>
      <pc:docMkLst>
        <pc:docMk/>
      </pc:docMkLst>
      <pc:sldChg chg="modSp">
        <pc:chgData name="Johanna Sjögren Eliasson" userId="S::johanna.sjogren.eliasson@fn.se::e9c7f765-1c27-43fc-8c7e-0481782b08f8" providerId="AD" clId="Web-{BADCF230-30C1-50B0-5025-860A9418A428}" dt="2024-11-05T09:58:43.278" v="1" actId="1076"/>
        <pc:sldMkLst>
          <pc:docMk/>
          <pc:sldMk cId="0" sldId="290"/>
        </pc:sldMkLst>
        <pc:spChg chg="mod">
          <ac:chgData name="Johanna Sjögren Eliasson" userId="S::johanna.sjogren.eliasson@fn.se::e9c7f765-1c27-43fc-8c7e-0481782b08f8" providerId="AD" clId="Web-{BADCF230-30C1-50B0-5025-860A9418A428}" dt="2024-11-05T09:58:43.278" v="1" actId="1076"/>
          <ac:spMkLst>
            <pc:docMk/>
            <pc:sldMk cId="0" sldId="290"/>
            <ac:spMk id="433" creationId="{00000000-0000-0000-0000-000000000000}"/>
          </ac:spMkLst>
        </pc:spChg>
      </pc:sldChg>
    </pc:docChg>
  </pc:docChgLst>
  <pc:docChgLst>
    <pc:chgData name="Malin Swartling" userId="S::malin.swartling@fn.se::42646ef9-7d1a-47b4-8294-04dc60bf6f9a" providerId="AD" clId="Web-{CC085FD2-8B21-9B8C-BA57-E30BF87AD78F}"/>
    <pc:docChg chg="delSld modSld">
      <pc:chgData name="Malin Swartling" userId="S::malin.swartling@fn.se::42646ef9-7d1a-47b4-8294-04dc60bf6f9a" providerId="AD" clId="Web-{CC085FD2-8B21-9B8C-BA57-E30BF87AD78F}" dt="2024-11-28T09:41:54.579" v="133" actId="1076"/>
      <pc:docMkLst>
        <pc:docMk/>
      </pc:docMkLst>
      <pc:sldChg chg="modSp">
        <pc:chgData name="Malin Swartling" userId="S::malin.swartling@fn.se::42646ef9-7d1a-47b4-8294-04dc60bf6f9a" providerId="AD" clId="Web-{CC085FD2-8B21-9B8C-BA57-E30BF87AD78F}" dt="2024-11-25T13:40:34.859" v="13" actId="1076"/>
        <pc:sldMkLst>
          <pc:docMk/>
          <pc:sldMk cId="0" sldId="260"/>
        </pc:sldMkLst>
        <pc:spChg chg="mod">
          <ac:chgData name="Malin Swartling" userId="S::malin.swartling@fn.se::42646ef9-7d1a-47b4-8294-04dc60bf6f9a" providerId="AD" clId="Web-{CC085FD2-8B21-9B8C-BA57-E30BF87AD78F}" dt="2024-11-25T13:40:34.859" v="13" actId="1076"/>
          <ac:spMkLst>
            <pc:docMk/>
            <pc:sldMk cId="0" sldId="260"/>
            <ac:spMk id="5" creationId="{E5E65AF1-A509-6349-01FD-5DCC3609679F}"/>
          </ac:spMkLst>
        </pc:spChg>
      </pc:sldChg>
      <pc:sldChg chg="modSp modCm">
        <pc:chgData name="Malin Swartling" userId="S::malin.swartling@fn.se::42646ef9-7d1a-47b4-8294-04dc60bf6f9a" providerId="AD" clId="Web-{CC085FD2-8B21-9B8C-BA57-E30BF87AD78F}" dt="2024-11-25T13:37:54.244" v="12" actId="20577"/>
        <pc:sldMkLst>
          <pc:docMk/>
          <pc:sldMk cId="0" sldId="282"/>
        </pc:sldMkLst>
        <pc:spChg chg="mod">
          <ac:chgData name="Malin Swartling" userId="S::malin.swartling@fn.se::42646ef9-7d1a-47b4-8294-04dc60bf6f9a" providerId="AD" clId="Web-{CC085FD2-8B21-9B8C-BA57-E30BF87AD78F}" dt="2024-11-25T13:37:54.244" v="12" actId="20577"/>
          <ac:spMkLst>
            <pc:docMk/>
            <pc:sldMk cId="0" sldId="282"/>
            <ac:spMk id="8" creationId="{DA2BDC0F-6934-1450-2708-1B44DB7B2683}"/>
          </ac:spMkLst>
        </pc:spChg>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CC085FD2-8B21-9B8C-BA57-E30BF87AD78F}" dt="2024-11-25T13:37:28.821" v="11" actId="20577"/>
              <pc2:cmMkLst xmlns:pc2="http://schemas.microsoft.com/office/powerpoint/2019/9/main/command">
                <pc:docMk/>
                <pc:sldMk cId="0" sldId="282"/>
                <pc2:cmMk id="{369DDF97-2E82-4B98-8FD6-00047F08524B}"/>
              </pc2:cmMkLst>
            </pc226:cmChg>
            <pc226:cmChg xmlns:pc226="http://schemas.microsoft.com/office/powerpoint/2022/06/main/command" chg="mod">
              <pc226:chgData name="Malin Swartling" userId="S::malin.swartling@fn.se::42646ef9-7d1a-47b4-8294-04dc60bf6f9a" providerId="AD" clId="Web-{CC085FD2-8B21-9B8C-BA57-E30BF87AD78F}" dt="2024-11-25T13:37:28.821" v="11" actId="20577"/>
              <pc2:cmMkLst xmlns:pc2="http://schemas.microsoft.com/office/powerpoint/2019/9/main/command">
                <pc:docMk/>
                <pc:sldMk cId="0" sldId="282"/>
                <pc2:cmMk id="{0DB5869B-75FB-441A-80A6-EAD9D0677830}"/>
              </pc2:cmMkLst>
            </pc226:cmChg>
          </p:ext>
        </pc:extLst>
      </pc:sldChg>
      <pc:sldChg chg="modSp">
        <pc:chgData name="Malin Swartling" userId="S::malin.swartling@fn.se::42646ef9-7d1a-47b4-8294-04dc60bf6f9a" providerId="AD" clId="Web-{CC085FD2-8B21-9B8C-BA57-E30BF87AD78F}" dt="2024-11-28T09:41:54.579" v="133" actId="1076"/>
        <pc:sldMkLst>
          <pc:docMk/>
          <pc:sldMk cId="773765794" sldId="306"/>
        </pc:sldMkLst>
        <pc:spChg chg="mod">
          <ac:chgData name="Malin Swartling" userId="S::malin.swartling@fn.se::42646ef9-7d1a-47b4-8294-04dc60bf6f9a" providerId="AD" clId="Web-{CC085FD2-8B21-9B8C-BA57-E30BF87AD78F}" dt="2024-11-28T09:41:54.579" v="133" actId="1076"/>
          <ac:spMkLst>
            <pc:docMk/>
            <pc:sldMk cId="773765794" sldId="306"/>
            <ac:spMk id="2" creationId="{9CE08259-F8C9-344C-0CA6-52D3D6A999DE}"/>
          </ac:spMkLst>
        </pc:spChg>
        <pc:spChg chg="mod">
          <ac:chgData name="Malin Swartling" userId="S::malin.swartling@fn.se::42646ef9-7d1a-47b4-8294-04dc60bf6f9a" providerId="AD" clId="Web-{CC085FD2-8B21-9B8C-BA57-E30BF87AD78F}" dt="2024-11-28T09:39:25.733" v="58" actId="20577"/>
          <ac:spMkLst>
            <pc:docMk/>
            <pc:sldMk cId="773765794" sldId="306"/>
            <ac:spMk id="4" creationId="{DADCB58E-A47D-3FEA-1247-1BBE68237AFA}"/>
          </ac:spMkLst>
        </pc:spChg>
      </pc:sldChg>
      <pc:sldChg chg="modSp">
        <pc:chgData name="Malin Swartling" userId="S::malin.swartling@fn.se::42646ef9-7d1a-47b4-8294-04dc60bf6f9a" providerId="AD" clId="Web-{CC085FD2-8B21-9B8C-BA57-E30BF87AD78F}" dt="2024-11-25T13:37:00.055" v="6" actId="20577"/>
        <pc:sldMkLst>
          <pc:docMk/>
          <pc:sldMk cId="3323708023" sldId="309"/>
        </pc:sldMkLst>
        <pc:spChg chg="mod">
          <ac:chgData name="Malin Swartling" userId="S::malin.swartling@fn.se::42646ef9-7d1a-47b4-8294-04dc60bf6f9a" providerId="AD" clId="Web-{CC085FD2-8B21-9B8C-BA57-E30BF87AD78F}" dt="2024-11-25T13:37:00.055" v="6" actId="20577"/>
          <ac:spMkLst>
            <pc:docMk/>
            <pc:sldMk cId="3323708023" sldId="309"/>
            <ac:spMk id="8" creationId="{587C1DF8-D29B-F760-DC35-85946DC85A10}"/>
          </ac:spMkLst>
        </pc:spChg>
      </pc:sldChg>
      <pc:sldChg chg="modSp">
        <pc:chgData name="Malin Swartling" userId="S::malin.swartling@fn.se::42646ef9-7d1a-47b4-8294-04dc60bf6f9a" providerId="AD" clId="Web-{CC085FD2-8B21-9B8C-BA57-E30BF87AD78F}" dt="2024-11-28T09:38:26.575" v="15" actId="1076"/>
        <pc:sldMkLst>
          <pc:docMk/>
          <pc:sldMk cId="3304532189" sldId="319"/>
        </pc:sldMkLst>
        <pc:spChg chg="mod">
          <ac:chgData name="Malin Swartling" userId="S::malin.swartling@fn.se::42646ef9-7d1a-47b4-8294-04dc60bf6f9a" providerId="AD" clId="Web-{CC085FD2-8B21-9B8C-BA57-E30BF87AD78F}" dt="2024-11-28T09:38:26.575" v="15" actId="1076"/>
          <ac:spMkLst>
            <pc:docMk/>
            <pc:sldMk cId="3304532189" sldId="319"/>
            <ac:spMk id="4" creationId="{120253C8-1787-E902-0A2A-09CE3B5FC289}"/>
          </ac:spMkLst>
        </pc:spChg>
      </pc:sldChg>
      <pc:sldChg chg="del">
        <pc:chgData name="Malin Swartling" userId="S::malin.swartling@fn.se::42646ef9-7d1a-47b4-8294-04dc60bf6f9a" providerId="AD" clId="Web-{CC085FD2-8B21-9B8C-BA57-E30BF87AD78F}" dt="2024-11-28T09:38:05.606" v="14"/>
        <pc:sldMkLst>
          <pc:docMk/>
          <pc:sldMk cId="81211347" sldId="321"/>
        </pc:sldMkLst>
      </pc:sldChg>
      <pc:sldChg chg="mod modShow">
        <pc:chgData name="Malin Swartling" userId="S::malin.swartling@fn.se::42646ef9-7d1a-47b4-8294-04dc60bf6f9a" providerId="AD" clId="Web-{CC085FD2-8B21-9B8C-BA57-E30BF87AD78F}" dt="2024-11-25T13:33:42.845" v="0"/>
        <pc:sldMkLst>
          <pc:docMk/>
          <pc:sldMk cId="65592108" sldId="328"/>
        </pc:sldMkLst>
      </pc:sldChg>
    </pc:docChg>
  </pc:docChgLst>
  <pc:docChgLst>
    <pc:chgData name="Malin Swartling" userId="S::malin.swartling@fn.se::42646ef9-7d1a-47b4-8294-04dc60bf6f9a" providerId="AD" clId="Web-{B8DECCCD-A42C-312D-0468-C5AF131E0CE1}"/>
    <pc:docChg chg="addSld delSld">
      <pc:chgData name="Malin Swartling" userId="S::malin.swartling@fn.se::42646ef9-7d1a-47b4-8294-04dc60bf6f9a" providerId="AD" clId="Web-{B8DECCCD-A42C-312D-0468-C5AF131E0CE1}" dt="2024-11-22T08:57:50.863" v="1"/>
      <pc:docMkLst>
        <pc:docMk/>
      </pc:docMkLst>
      <pc:sldChg chg="add del replId">
        <pc:chgData name="Malin Swartling" userId="S::malin.swartling@fn.se::42646ef9-7d1a-47b4-8294-04dc60bf6f9a" providerId="AD" clId="Web-{B8DECCCD-A42C-312D-0468-C5AF131E0CE1}" dt="2024-11-22T08:57:50.863" v="1"/>
        <pc:sldMkLst>
          <pc:docMk/>
          <pc:sldMk cId="1887891204" sldId="329"/>
        </pc:sldMkLst>
      </pc:sldChg>
    </pc:docChg>
  </pc:docChgLst>
  <pc:docChgLst>
    <pc:chgData name="Malin Swartling" userId="S::malin.swartling@fn.se::42646ef9-7d1a-47b4-8294-04dc60bf6f9a" providerId="AD" clId="Web-{E1341EAF-39A6-1E82-A3C7-EC14B2194037}"/>
    <pc:docChg chg="addSld delSld modSld">
      <pc:chgData name="Malin Swartling" userId="S::malin.swartling@fn.se::42646ef9-7d1a-47b4-8294-04dc60bf6f9a" providerId="AD" clId="Web-{E1341EAF-39A6-1E82-A3C7-EC14B2194037}" dt="2024-10-28T10:55:58.376" v="797"/>
      <pc:docMkLst>
        <pc:docMk/>
      </pc:docMkLst>
      <pc:sldChg chg="addSp delSp modSp mod modClrScheme chgLayout">
        <pc:chgData name="Malin Swartling" userId="S::malin.swartling@fn.se::42646ef9-7d1a-47b4-8294-04dc60bf6f9a" providerId="AD" clId="Web-{E1341EAF-39A6-1E82-A3C7-EC14B2194037}" dt="2024-10-28T10:07:48.544" v="620" actId="20577"/>
        <pc:sldMkLst>
          <pc:docMk/>
          <pc:sldMk cId="0" sldId="258"/>
        </pc:sldMkLst>
        <pc:spChg chg="mod ord">
          <ac:chgData name="Malin Swartling" userId="S::malin.swartling@fn.se::42646ef9-7d1a-47b4-8294-04dc60bf6f9a" providerId="AD" clId="Web-{E1341EAF-39A6-1E82-A3C7-EC14B2194037}" dt="2024-10-28T09:57:06.964" v="540"/>
          <ac:spMkLst>
            <pc:docMk/>
            <pc:sldMk cId="0" sldId="258"/>
            <ac:spMk id="2" creationId="{45DC35E6-D46B-E5CB-53F2-58A92FEF04D3}"/>
          </ac:spMkLst>
        </pc:spChg>
        <pc:spChg chg="mod ord">
          <ac:chgData name="Malin Swartling" userId="S::malin.swartling@fn.se::42646ef9-7d1a-47b4-8294-04dc60bf6f9a" providerId="AD" clId="Web-{E1341EAF-39A6-1E82-A3C7-EC14B2194037}" dt="2024-10-28T10:05:53.729" v="597" actId="20577"/>
          <ac:spMkLst>
            <pc:docMk/>
            <pc:sldMk cId="0" sldId="258"/>
            <ac:spMk id="4" creationId="{120253C8-1787-E902-0A2A-09CE3B5FC289}"/>
          </ac:spMkLst>
        </pc:spChg>
        <pc:spChg chg="add mod ord">
          <ac:chgData name="Malin Swartling" userId="S::malin.swartling@fn.se::42646ef9-7d1a-47b4-8294-04dc60bf6f9a" providerId="AD" clId="Web-{E1341EAF-39A6-1E82-A3C7-EC14B2194037}" dt="2024-10-28T10:07:48.544" v="620" actId="20577"/>
          <ac:spMkLst>
            <pc:docMk/>
            <pc:sldMk cId="0" sldId="258"/>
            <ac:spMk id="5" creationId="{3C9E65B9-8709-9A87-CF6A-729586A2619B}"/>
          </ac:spMkLst>
        </pc:spChg>
        <pc:spChg chg="add mod ord">
          <ac:chgData name="Malin Swartling" userId="S::malin.swartling@fn.se::42646ef9-7d1a-47b4-8294-04dc60bf6f9a" providerId="AD" clId="Web-{E1341EAF-39A6-1E82-A3C7-EC14B2194037}" dt="2024-10-28T10:07:03.496" v="609" actId="20577"/>
          <ac:spMkLst>
            <pc:docMk/>
            <pc:sldMk cId="0" sldId="258"/>
            <ac:spMk id="6" creationId="{B8F0DA35-7A62-1AD1-166E-684EC702A955}"/>
          </ac:spMkLst>
        </pc:spChg>
        <pc:spChg chg="add mod">
          <ac:chgData name="Malin Swartling" userId="S::malin.swartling@fn.se::42646ef9-7d1a-47b4-8294-04dc60bf6f9a" providerId="AD" clId="Web-{E1341EAF-39A6-1E82-A3C7-EC14B2194037}" dt="2024-10-28T10:07:08.324" v="610" actId="14100"/>
          <ac:spMkLst>
            <pc:docMk/>
            <pc:sldMk cId="0" sldId="258"/>
            <ac:spMk id="8" creationId="{A4B7364A-32C5-70AC-A542-BB91B947D1C5}"/>
          </ac:spMkLst>
        </pc:spChg>
        <pc:picChg chg="add mod ord">
          <ac:chgData name="Malin Swartling" userId="S::malin.swartling@fn.se::42646ef9-7d1a-47b4-8294-04dc60bf6f9a" providerId="AD" clId="Web-{E1341EAF-39A6-1E82-A3C7-EC14B2194037}" dt="2024-10-28T10:06:44.417" v="604"/>
          <ac:picMkLst>
            <pc:docMk/>
            <pc:sldMk cId="0" sldId="258"/>
            <ac:picMk id="7" creationId="{77A466EC-1E95-29C2-3FDB-E7FB1CD4EBEB}"/>
          </ac:picMkLst>
        </pc:picChg>
      </pc:sldChg>
      <pc:sldChg chg="addSp delSp modSp delAnim">
        <pc:chgData name="Malin Swartling" userId="S::malin.swartling@fn.se::42646ef9-7d1a-47b4-8294-04dc60bf6f9a" providerId="AD" clId="Web-{E1341EAF-39A6-1E82-A3C7-EC14B2194037}" dt="2024-10-28T09:46:33.026" v="400"/>
        <pc:sldMkLst>
          <pc:docMk/>
          <pc:sldMk cId="0" sldId="260"/>
        </pc:sldMkLst>
        <pc:spChg chg="mod">
          <ac:chgData name="Malin Swartling" userId="S::malin.swartling@fn.se::42646ef9-7d1a-47b4-8294-04dc60bf6f9a" providerId="AD" clId="Web-{E1341EAF-39A6-1E82-A3C7-EC14B2194037}" dt="2024-10-28T09:37:10.167" v="283" actId="20577"/>
          <ac:spMkLst>
            <pc:docMk/>
            <pc:sldMk cId="0" sldId="260"/>
            <ac:spMk id="5" creationId="{E5E65AF1-A509-6349-01FD-5DCC3609679F}"/>
          </ac:spMkLst>
        </pc:spChg>
        <pc:spChg chg="mod">
          <ac:chgData name="Malin Swartling" userId="S::malin.swartling@fn.se::42646ef9-7d1a-47b4-8294-04dc60bf6f9a" providerId="AD" clId="Web-{E1341EAF-39A6-1E82-A3C7-EC14B2194037}" dt="2024-10-28T09:44:48.507" v="372" actId="14100"/>
          <ac:spMkLst>
            <pc:docMk/>
            <pc:sldMk cId="0" sldId="260"/>
            <ac:spMk id="100" creationId="{00000000-0000-0000-0000-000000000000}"/>
          </ac:spMkLst>
        </pc:spChg>
      </pc:sldChg>
      <pc:sldChg chg="delSp">
        <pc:chgData name="Malin Swartling" userId="S::malin.swartling@fn.se::42646ef9-7d1a-47b4-8294-04dc60bf6f9a" providerId="AD" clId="Web-{E1341EAF-39A6-1E82-A3C7-EC14B2194037}" dt="2024-10-28T09:29:57.155" v="151"/>
        <pc:sldMkLst>
          <pc:docMk/>
          <pc:sldMk cId="0" sldId="261"/>
        </pc:sldMkLst>
      </pc:sldChg>
      <pc:sldChg chg="addSp modSp">
        <pc:chgData name="Malin Swartling" userId="S::malin.swartling@fn.se::42646ef9-7d1a-47b4-8294-04dc60bf6f9a" providerId="AD" clId="Web-{E1341EAF-39A6-1E82-A3C7-EC14B2194037}" dt="2024-10-28T09:56:39.042" v="537" actId="1076"/>
        <pc:sldMkLst>
          <pc:docMk/>
          <pc:sldMk cId="0" sldId="282"/>
        </pc:sldMkLst>
        <pc:spChg chg="mod">
          <ac:chgData name="Malin Swartling" userId="S::malin.swartling@fn.se::42646ef9-7d1a-47b4-8294-04dc60bf6f9a" providerId="AD" clId="Web-{E1341EAF-39A6-1E82-A3C7-EC14B2194037}" dt="2024-10-28T09:39:44.921" v="321" actId="20577"/>
          <ac:spMkLst>
            <pc:docMk/>
            <pc:sldMk cId="0" sldId="282"/>
            <ac:spMk id="3" creationId="{D980C23C-3E4D-1D5F-52DD-69F800945CE8}"/>
          </ac:spMkLst>
        </pc:spChg>
        <pc:picChg chg="mod">
          <ac:chgData name="Malin Swartling" userId="S::malin.swartling@fn.se::42646ef9-7d1a-47b4-8294-04dc60bf6f9a" providerId="AD" clId="Web-{E1341EAF-39A6-1E82-A3C7-EC14B2194037}" dt="2024-10-28T09:56:39.042" v="537" actId="1076"/>
          <ac:picMkLst>
            <pc:docMk/>
            <pc:sldMk cId="0" sldId="282"/>
            <ac:picMk id="4" creationId="{7286BFAF-F325-E711-23C0-8FED64B8AA42}"/>
          </ac:picMkLst>
        </pc:picChg>
        <pc:picChg chg="mod">
          <ac:chgData name="Malin Swartling" userId="S::malin.swartling@fn.se::42646ef9-7d1a-47b4-8294-04dc60bf6f9a" providerId="AD" clId="Web-{E1341EAF-39A6-1E82-A3C7-EC14B2194037}" dt="2024-10-28T09:56:29.245" v="534" actId="14100"/>
          <ac:picMkLst>
            <pc:docMk/>
            <pc:sldMk cId="0" sldId="282"/>
            <ac:picMk id="262" creationId="{00000000-0000-0000-0000-000000000000}"/>
          </ac:picMkLst>
        </pc:picChg>
        <pc:picChg chg="mod">
          <ac:chgData name="Malin Swartling" userId="S::malin.swartling@fn.se::42646ef9-7d1a-47b4-8294-04dc60bf6f9a" providerId="AD" clId="Web-{E1341EAF-39A6-1E82-A3C7-EC14B2194037}" dt="2024-10-28T09:56:37.417" v="536" actId="1076"/>
          <ac:picMkLst>
            <pc:docMk/>
            <pc:sldMk cId="0" sldId="282"/>
            <ac:picMk id="263" creationId="{00000000-0000-0000-0000-000000000000}"/>
          </ac:picMkLst>
        </pc:picChg>
      </pc:sldChg>
      <pc:sldChg chg="addSp delSp modSp mod modClrScheme chgLayout">
        <pc:chgData name="Malin Swartling" userId="S::malin.swartling@fn.se::42646ef9-7d1a-47b4-8294-04dc60bf6f9a" providerId="AD" clId="Web-{E1341EAF-39A6-1E82-A3C7-EC14B2194037}" dt="2024-10-28T09:55:14.040" v="515" actId="1076"/>
        <pc:sldMkLst>
          <pc:docMk/>
          <pc:sldMk cId="0" sldId="289"/>
        </pc:sldMkLst>
        <pc:spChg chg="add mod ord">
          <ac:chgData name="Malin Swartling" userId="S::malin.swartling@fn.se::42646ef9-7d1a-47b4-8294-04dc60bf6f9a" providerId="AD" clId="Web-{E1341EAF-39A6-1E82-A3C7-EC14B2194037}" dt="2024-10-28T09:55:09.477" v="514" actId="1076"/>
          <ac:spMkLst>
            <pc:docMk/>
            <pc:sldMk cId="0" sldId="289"/>
            <ac:spMk id="2" creationId="{979EF58A-6BEC-6EAE-3FAA-BA31E389AA99}"/>
          </ac:spMkLst>
        </pc:spChg>
        <pc:spChg chg="mod ord">
          <ac:chgData name="Malin Swartling" userId="S::malin.swartling@fn.se::42646ef9-7d1a-47b4-8294-04dc60bf6f9a" providerId="AD" clId="Web-{E1341EAF-39A6-1E82-A3C7-EC14B2194037}" dt="2024-10-28T09:54:48.773" v="508"/>
          <ac:spMkLst>
            <pc:docMk/>
            <pc:sldMk cId="0" sldId="289"/>
            <ac:spMk id="421" creationId="{00000000-0000-0000-0000-000000000000}"/>
          </ac:spMkLst>
        </pc:spChg>
        <pc:spChg chg="mod">
          <ac:chgData name="Malin Swartling" userId="S::malin.swartling@fn.se::42646ef9-7d1a-47b4-8294-04dc60bf6f9a" providerId="AD" clId="Web-{E1341EAF-39A6-1E82-A3C7-EC14B2194037}" dt="2024-10-28T09:55:14.040" v="515" actId="1076"/>
          <ac:spMkLst>
            <pc:docMk/>
            <pc:sldMk cId="0" sldId="289"/>
            <ac:spMk id="424" creationId="{00000000-0000-0000-0000-000000000000}"/>
          </ac:spMkLst>
        </pc:spChg>
        <pc:picChg chg="mod">
          <ac:chgData name="Malin Swartling" userId="S::malin.swartling@fn.se::42646ef9-7d1a-47b4-8294-04dc60bf6f9a" providerId="AD" clId="Web-{E1341EAF-39A6-1E82-A3C7-EC14B2194037}" dt="2024-10-28T09:54:51.711" v="509" actId="1076"/>
          <ac:picMkLst>
            <pc:docMk/>
            <pc:sldMk cId="0" sldId="289"/>
            <ac:picMk id="423" creationId="{00000000-0000-0000-0000-000000000000}"/>
          </ac:picMkLst>
        </pc:picChg>
      </pc:sldChg>
      <pc:sldChg chg="modSp">
        <pc:chgData name="Malin Swartling" userId="S::malin.swartling@fn.se::42646ef9-7d1a-47b4-8294-04dc60bf6f9a" providerId="AD" clId="Web-{E1341EAF-39A6-1E82-A3C7-EC14B2194037}" dt="2024-10-28T09:48:21.591" v="435" actId="20577"/>
        <pc:sldMkLst>
          <pc:docMk/>
          <pc:sldMk cId="0" sldId="290"/>
        </pc:sldMkLst>
        <pc:spChg chg="mod">
          <ac:chgData name="Malin Swartling" userId="S::malin.swartling@fn.se::42646ef9-7d1a-47b4-8294-04dc60bf6f9a" providerId="AD" clId="Web-{E1341EAF-39A6-1E82-A3C7-EC14B2194037}" dt="2024-10-28T09:48:21.591" v="435" actId="20577"/>
          <ac:spMkLst>
            <pc:docMk/>
            <pc:sldMk cId="0" sldId="290"/>
            <ac:spMk id="431" creationId="{00000000-0000-0000-0000-000000000000}"/>
          </ac:spMkLst>
        </pc:spChg>
      </pc:sldChg>
      <pc:sldChg chg="modSp">
        <pc:chgData name="Malin Swartling" userId="S::malin.swartling@fn.se::42646ef9-7d1a-47b4-8294-04dc60bf6f9a" providerId="AD" clId="Web-{E1341EAF-39A6-1E82-A3C7-EC14B2194037}" dt="2024-10-28T09:39:26.233" v="316" actId="1076"/>
        <pc:sldMkLst>
          <pc:docMk/>
          <pc:sldMk cId="3370403659" sldId="294"/>
        </pc:sldMkLst>
        <pc:spChg chg="mod">
          <ac:chgData name="Malin Swartling" userId="S::malin.swartling@fn.se::42646ef9-7d1a-47b4-8294-04dc60bf6f9a" providerId="AD" clId="Web-{E1341EAF-39A6-1E82-A3C7-EC14B2194037}" dt="2024-10-28T09:39:17.561" v="314" actId="20577"/>
          <ac:spMkLst>
            <pc:docMk/>
            <pc:sldMk cId="3370403659" sldId="294"/>
            <ac:spMk id="2" creationId="{CBEAFED4-70F2-1F9D-B68D-9B70226A1159}"/>
          </ac:spMkLst>
        </pc:spChg>
        <pc:spChg chg="mod">
          <ac:chgData name="Malin Swartling" userId="S::malin.swartling@fn.se::42646ef9-7d1a-47b4-8294-04dc60bf6f9a" providerId="AD" clId="Web-{E1341EAF-39A6-1E82-A3C7-EC14B2194037}" dt="2024-10-28T09:39:26.233" v="316" actId="1076"/>
          <ac:spMkLst>
            <pc:docMk/>
            <pc:sldMk cId="3370403659" sldId="294"/>
            <ac:spMk id="3" creationId="{36B4D2C5-B950-5198-E952-58DA536022F4}"/>
          </ac:spMkLst>
        </pc:spChg>
      </pc:sldChg>
      <pc:sldChg chg="delSp modSp">
        <pc:chgData name="Malin Swartling" userId="S::malin.swartling@fn.se::42646ef9-7d1a-47b4-8294-04dc60bf6f9a" providerId="AD" clId="Web-{E1341EAF-39A6-1E82-A3C7-EC14B2194037}" dt="2024-10-28T09:44:08.740" v="369" actId="20577"/>
        <pc:sldMkLst>
          <pc:docMk/>
          <pc:sldMk cId="773765794" sldId="306"/>
        </pc:sldMkLst>
        <pc:spChg chg="mod">
          <ac:chgData name="Malin Swartling" userId="S::malin.swartling@fn.se::42646ef9-7d1a-47b4-8294-04dc60bf6f9a" providerId="AD" clId="Web-{E1341EAF-39A6-1E82-A3C7-EC14B2194037}" dt="2024-10-28T09:36:29.681" v="277" actId="20577"/>
          <ac:spMkLst>
            <pc:docMk/>
            <pc:sldMk cId="773765794" sldId="306"/>
            <ac:spMk id="2" creationId="{9CE08259-F8C9-344C-0CA6-52D3D6A999DE}"/>
          </ac:spMkLst>
        </pc:spChg>
      </pc:sldChg>
      <pc:sldChg chg="addSp delSp modSp mod modClrScheme chgLayout">
        <pc:chgData name="Malin Swartling" userId="S::malin.swartling@fn.se::42646ef9-7d1a-47b4-8294-04dc60bf6f9a" providerId="AD" clId="Web-{E1341EAF-39A6-1E82-A3C7-EC14B2194037}" dt="2024-10-28T10:03:41.366" v="589"/>
        <pc:sldMkLst>
          <pc:docMk/>
          <pc:sldMk cId="2879588610" sldId="307"/>
        </pc:sldMkLst>
        <pc:spChg chg="mod ord">
          <ac:chgData name="Malin Swartling" userId="S::malin.swartling@fn.se::42646ef9-7d1a-47b4-8294-04dc60bf6f9a" providerId="AD" clId="Web-{E1341EAF-39A6-1E82-A3C7-EC14B2194037}" dt="2024-10-28T10:02:08.035" v="567" actId="1076"/>
          <ac:spMkLst>
            <pc:docMk/>
            <pc:sldMk cId="2879588610" sldId="307"/>
            <ac:spMk id="2" creationId="{60F7FEEA-3936-D938-E2F9-75DC2DAC423E}"/>
          </ac:spMkLst>
        </pc:spChg>
        <pc:spChg chg="mod ord">
          <ac:chgData name="Malin Swartling" userId="S::malin.swartling@fn.se::42646ef9-7d1a-47b4-8294-04dc60bf6f9a" providerId="AD" clId="Web-{E1341EAF-39A6-1E82-A3C7-EC14B2194037}" dt="2024-10-28T10:01:37.847" v="552"/>
          <ac:spMkLst>
            <pc:docMk/>
            <pc:sldMk cId="2879588610" sldId="307"/>
            <ac:spMk id="4" creationId="{3BE54F0C-6241-5897-D559-2CEAB6284A92}"/>
          </ac:spMkLst>
        </pc:spChg>
        <pc:spChg chg="add mod ord">
          <ac:chgData name="Malin Swartling" userId="S::malin.swartling@fn.se::42646ef9-7d1a-47b4-8294-04dc60bf6f9a" providerId="AD" clId="Web-{E1341EAF-39A6-1E82-A3C7-EC14B2194037}" dt="2024-10-28T10:01:55.613" v="563" actId="1076"/>
          <ac:spMkLst>
            <pc:docMk/>
            <pc:sldMk cId="2879588610" sldId="307"/>
            <ac:spMk id="5" creationId="{9737CB74-189B-04D8-6FFF-53863C221ED7}"/>
          </ac:spMkLst>
        </pc:spChg>
        <pc:spChg chg="add mod ord">
          <ac:chgData name="Malin Swartling" userId="S::malin.swartling@fn.se::42646ef9-7d1a-47b4-8294-04dc60bf6f9a" providerId="AD" clId="Web-{E1341EAF-39A6-1E82-A3C7-EC14B2194037}" dt="2024-10-28T10:03:01.318" v="583" actId="1076"/>
          <ac:spMkLst>
            <pc:docMk/>
            <pc:sldMk cId="2879588610" sldId="307"/>
            <ac:spMk id="6" creationId="{05393532-9E02-217F-D040-F51764D76273}"/>
          </ac:spMkLst>
        </pc:spChg>
        <pc:picChg chg="add mod ord modCrop">
          <ac:chgData name="Malin Swartling" userId="S::malin.swartling@fn.se::42646ef9-7d1a-47b4-8294-04dc60bf6f9a" providerId="AD" clId="Web-{E1341EAF-39A6-1E82-A3C7-EC14B2194037}" dt="2024-10-28T10:02:34.973" v="572"/>
          <ac:picMkLst>
            <pc:docMk/>
            <pc:sldMk cId="2879588610" sldId="307"/>
            <ac:picMk id="7" creationId="{BE9171BC-BB85-68C4-2219-95DB09FAEDDF}"/>
          </ac:picMkLst>
        </pc:picChg>
        <pc:picChg chg="add mod">
          <ac:chgData name="Malin Swartling" userId="S::malin.swartling@fn.se::42646ef9-7d1a-47b4-8294-04dc60bf6f9a" providerId="AD" clId="Web-{E1341EAF-39A6-1E82-A3C7-EC14B2194037}" dt="2024-10-28T10:03:35.350" v="588" actId="14100"/>
          <ac:picMkLst>
            <pc:docMk/>
            <pc:sldMk cId="2879588610" sldId="307"/>
            <ac:picMk id="9" creationId="{1A99F87C-BAD8-AFBB-4872-D9BB60AE42F1}"/>
          </ac:picMkLst>
        </pc:picChg>
      </pc:sldChg>
      <pc:sldChg chg="modSp">
        <pc:chgData name="Malin Swartling" userId="S::malin.swartling@fn.se::42646ef9-7d1a-47b4-8294-04dc60bf6f9a" providerId="AD" clId="Web-{E1341EAF-39A6-1E82-A3C7-EC14B2194037}" dt="2024-10-28T09:42:19.987" v="356" actId="1076"/>
        <pc:sldMkLst>
          <pc:docMk/>
          <pc:sldMk cId="4176458559" sldId="308"/>
        </pc:sldMkLst>
        <pc:graphicFrameChg chg="mod modGraphic">
          <ac:chgData name="Malin Swartling" userId="S::malin.swartling@fn.se::42646ef9-7d1a-47b4-8294-04dc60bf6f9a" providerId="AD" clId="Web-{E1341EAF-39A6-1E82-A3C7-EC14B2194037}" dt="2024-10-28T09:42:19.987" v="356" actId="1076"/>
          <ac:graphicFrameMkLst>
            <pc:docMk/>
            <pc:sldMk cId="4176458559" sldId="308"/>
            <ac:graphicFrameMk id="4" creationId="{C3357190-F9E8-DBAB-2900-D7D7CBA1D628}"/>
          </ac:graphicFrameMkLst>
        </pc:graphicFrameChg>
      </pc:sldChg>
      <pc:sldChg chg="addSp delSp modSp modNotes">
        <pc:chgData name="Malin Swartling" userId="S::malin.swartling@fn.se::42646ef9-7d1a-47b4-8294-04dc60bf6f9a" providerId="AD" clId="Web-{E1341EAF-39A6-1E82-A3C7-EC14B2194037}" dt="2024-10-28T10:39:05.546" v="740" actId="20577"/>
        <pc:sldMkLst>
          <pc:docMk/>
          <pc:sldMk cId="3323708023" sldId="309"/>
        </pc:sldMkLst>
        <pc:spChg chg="mod">
          <ac:chgData name="Malin Swartling" userId="S::malin.swartling@fn.se::42646ef9-7d1a-47b4-8294-04dc60bf6f9a" providerId="AD" clId="Web-{E1341EAF-39A6-1E82-A3C7-EC14B2194037}" dt="2024-10-28T09:39:38.374" v="320" actId="20577"/>
          <ac:spMkLst>
            <pc:docMk/>
            <pc:sldMk cId="3323708023" sldId="309"/>
            <ac:spMk id="2" creationId="{11C8294B-9346-6AAD-4135-4B2368CD4B84}"/>
          </ac:spMkLst>
        </pc:spChg>
        <pc:spChg chg="add mod">
          <ac:chgData name="Malin Swartling" userId="S::malin.swartling@fn.se::42646ef9-7d1a-47b4-8294-04dc60bf6f9a" providerId="AD" clId="Web-{E1341EAF-39A6-1E82-A3C7-EC14B2194037}" dt="2024-10-28T10:39:05.546" v="740" actId="20577"/>
          <ac:spMkLst>
            <pc:docMk/>
            <pc:sldMk cId="3323708023" sldId="309"/>
            <ac:spMk id="8" creationId="{587C1DF8-D29B-F760-DC35-85946DC85A10}"/>
          </ac:spMkLst>
        </pc:spChg>
      </pc:sldChg>
      <pc:sldChg chg="addSp delSp modSp mod modClrScheme addAnim chgLayout modNotes">
        <pc:chgData name="Malin Swartling" userId="S::malin.swartling@fn.se::42646ef9-7d1a-47b4-8294-04dc60bf6f9a" providerId="AD" clId="Web-{E1341EAF-39A6-1E82-A3C7-EC14B2194037}" dt="2024-10-28T10:55:58.376" v="797"/>
        <pc:sldMkLst>
          <pc:docMk/>
          <pc:sldMk cId="1717288035" sldId="310"/>
        </pc:sldMkLst>
        <pc:spChg chg="mod">
          <ac:chgData name="Malin Swartling" userId="S::malin.swartling@fn.se::42646ef9-7d1a-47b4-8294-04dc60bf6f9a" providerId="AD" clId="Web-{E1341EAF-39A6-1E82-A3C7-EC14B2194037}" dt="2024-10-28T09:52:35.270" v="495"/>
          <ac:spMkLst>
            <pc:docMk/>
            <pc:sldMk cId="1717288035" sldId="310"/>
            <ac:spMk id="2" creationId="{38A58DE4-253C-4D32-C09E-826B1FB75816}"/>
          </ac:spMkLst>
        </pc:spChg>
        <pc:spChg chg="mod">
          <ac:chgData name="Malin Swartling" userId="S::malin.swartling@fn.se::42646ef9-7d1a-47b4-8294-04dc60bf6f9a" providerId="AD" clId="Web-{E1341EAF-39A6-1E82-A3C7-EC14B2194037}" dt="2024-10-28T09:52:35.270" v="495"/>
          <ac:spMkLst>
            <pc:docMk/>
            <pc:sldMk cId="1717288035" sldId="310"/>
            <ac:spMk id="3" creationId="{02CD6C82-4B01-18C3-23CE-3E50123287BF}"/>
          </ac:spMkLst>
        </pc:spChg>
        <pc:picChg chg="add mod ord modCrop">
          <ac:chgData name="Malin Swartling" userId="S::malin.swartling@fn.se::42646ef9-7d1a-47b4-8294-04dc60bf6f9a" providerId="AD" clId="Web-{E1341EAF-39A6-1E82-A3C7-EC14B2194037}" dt="2024-10-28T09:52:44.129" v="497"/>
          <ac:picMkLst>
            <pc:docMk/>
            <pc:sldMk cId="1717288035" sldId="310"/>
            <ac:picMk id="4" creationId="{1CBCB511-EE27-70E5-729D-F37924E2AE87}"/>
          </ac:picMkLst>
        </pc:picChg>
      </pc:sldChg>
      <pc:sldChg chg="modSp mod setBg">
        <pc:chgData name="Malin Swartling" userId="S::malin.swartling@fn.se::42646ef9-7d1a-47b4-8294-04dc60bf6f9a" providerId="AD" clId="Web-{E1341EAF-39A6-1E82-A3C7-EC14B2194037}" dt="2024-10-28T10:12:52.943" v="683" actId="20577"/>
        <pc:sldMkLst>
          <pc:docMk/>
          <pc:sldMk cId="395318322" sldId="313"/>
        </pc:sldMkLst>
        <pc:spChg chg="mod">
          <ac:chgData name="Malin Swartling" userId="S::malin.swartling@fn.se::42646ef9-7d1a-47b4-8294-04dc60bf6f9a" providerId="AD" clId="Web-{E1341EAF-39A6-1E82-A3C7-EC14B2194037}" dt="2024-10-28T10:10:19.564" v="643" actId="20577"/>
          <ac:spMkLst>
            <pc:docMk/>
            <pc:sldMk cId="395318322" sldId="313"/>
            <ac:spMk id="2" creationId="{58BE1135-FD8C-5725-AD1E-E997F496AFF2}"/>
          </ac:spMkLst>
        </pc:spChg>
        <pc:spChg chg="mod">
          <ac:chgData name="Malin Swartling" userId="S::malin.swartling@fn.se::42646ef9-7d1a-47b4-8294-04dc60bf6f9a" providerId="AD" clId="Web-{E1341EAF-39A6-1E82-A3C7-EC14B2194037}" dt="2024-10-28T10:12:52.943" v="683" actId="20577"/>
          <ac:spMkLst>
            <pc:docMk/>
            <pc:sldMk cId="395318322" sldId="313"/>
            <ac:spMk id="3" creationId="{28114A76-BBB6-1B30-BD25-BCBA28F94873}"/>
          </ac:spMkLst>
        </pc:spChg>
      </pc:sldChg>
      <pc:sldChg chg="modSp">
        <pc:chgData name="Malin Swartling" userId="S::malin.swartling@fn.se::42646ef9-7d1a-47b4-8294-04dc60bf6f9a" providerId="AD" clId="Web-{E1341EAF-39A6-1E82-A3C7-EC14B2194037}" dt="2024-10-28T09:43:38.099" v="358" actId="20577"/>
        <pc:sldMkLst>
          <pc:docMk/>
          <pc:sldMk cId="2180203452" sldId="314"/>
        </pc:sldMkLst>
        <pc:spChg chg="mod">
          <ac:chgData name="Malin Swartling" userId="S::malin.swartling@fn.se::42646ef9-7d1a-47b4-8294-04dc60bf6f9a" providerId="AD" clId="Web-{E1341EAF-39A6-1E82-A3C7-EC14B2194037}" dt="2024-10-28T09:43:38.099" v="358" actId="20577"/>
          <ac:spMkLst>
            <pc:docMk/>
            <pc:sldMk cId="2180203452" sldId="314"/>
            <ac:spMk id="2" creationId="{CEFFDB85-42CD-F0FA-E7C8-5B8CCF482442}"/>
          </ac:spMkLst>
        </pc:spChg>
        <pc:spChg chg="mod">
          <ac:chgData name="Malin Swartling" userId="S::malin.swartling@fn.se::42646ef9-7d1a-47b4-8294-04dc60bf6f9a" providerId="AD" clId="Web-{E1341EAF-39A6-1E82-A3C7-EC14B2194037}" dt="2024-10-28T09:38:23.528" v="301" actId="20577"/>
          <ac:spMkLst>
            <pc:docMk/>
            <pc:sldMk cId="2180203452" sldId="314"/>
            <ac:spMk id="4" creationId="{495A529A-739D-4585-128E-FA9F056D2DF1}"/>
          </ac:spMkLst>
        </pc:spChg>
        <pc:spChg chg="mod">
          <ac:chgData name="Malin Swartling" userId="S::malin.swartling@fn.se::42646ef9-7d1a-47b4-8294-04dc60bf6f9a" providerId="AD" clId="Web-{E1341EAF-39A6-1E82-A3C7-EC14B2194037}" dt="2024-10-28T09:37:38.277" v="289" actId="20577"/>
          <ac:spMkLst>
            <pc:docMk/>
            <pc:sldMk cId="2180203452" sldId="314"/>
            <ac:spMk id="5" creationId="{84B7032B-8609-2870-5E10-5746C32A8594}"/>
          </ac:spMkLst>
        </pc:spChg>
      </pc:sldChg>
      <pc:sldChg chg="addSp delSp modSp del">
        <pc:chgData name="Malin Swartling" userId="S::malin.swartling@fn.se::42646ef9-7d1a-47b4-8294-04dc60bf6f9a" providerId="AD" clId="Web-{E1341EAF-39A6-1E82-A3C7-EC14B2194037}" dt="2024-10-28T10:07:15.528" v="611"/>
        <pc:sldMkLst>
          <pc:docMk/>
          <pc:sldMk cId="368569506" sldId="315"/>
        </pc:sldMkLst>
      </pc:sldChg>
      <pc:sldChg chg="addSp delSp modSp mod modClrScheme chgLayout">
        <pc:chgData name="Malin Swartling" userId="S::malin.swartling@fn.se::42646ef9-7d1a-47b4-8294-04dc60bf6f9a" providerId="AD" clId="Web-{E1341EAF-39A6-1E82-A3C7-EC14B2194037}" dt="2024-10-28T09:51:17.518" v="489" actId="20577"/>
        <pc:sldMkLst>
          <pc:docMk/>
          <pc:sldMk cId="3663772623" sldId="316"/>
        </pc:sldMkLst>
        <pc:spChg chg="mod ord">
          <ac:chgData name="Malin Swartling" userId="S::malin.swartling@fn.se::42646ef9-7d1a-47b4-8294-04dc60bf6f9a" providerId="AD" clId="Web-{E1341EAF-39A6-1E82-A3C7-EC14B2194037}" dt="2024-10-28T09:41:45.987" v="351" actId="20577"/>
          <ac:spMkLst>
            <pc:docMk/>
            <pc:sldMk cId="3663772623" sldId="316"/>
            <ac:spMk id="2" creationId="{38A58DE4-253C-4D32-C09E-826B1FB75816}"/>
          </ac:spMkLst>
        </pc:spChg>
        <pc:spChg chg="add mod ord">
          <ac:chgData name="Malin Swartling" userId="S::malin.swartling@fn.se::42646ef9-7d1a-47b4-8294-04dc60bf6f9a" providerId="AD" clId="Web-{E1341EAF-39A6-1E82-A3C7-EC14B2194037}" dt="2024-10-28T09:24:56.178" v="98"/>
          <ac:spMkLst>
            <pc:docMk/>
            <pc:sldMk cId="3663772623" sldId="316"/>
            <ac:spMk id="4" creationId="{31A0E6B9-6FC9-091B-C469-B2CDD18039A4}"/>
          </ac:spMkLst>
        </pc:spChg>
        <pc:spChg chg="mod ord">
          <ac:chgData name="Malin Swartling" userId="S::malin.swartling@fn.se::42646ef9-7d1a-47b4-8294-04dc60bf6f9a" providerId="AD" clId="Web-{E1341EAF-39A6-1E82-A3C7-EC14B2194037}" dt="2024-10-28T09:51:17.518" v="489" actId="20577"/>
          <ac:spMkLst>
            <pc:docMk/>
            <pc:sldMk cId="3663772623" sldId="316"/>
            <ac:spMk id="5" creationId="{CC0C4187-5A08-E6E9-E03D-F17D865FE30D}"/>
          </ac:spMkLst>
        </pc:spChg>
        <pc:picChg chg="mod ord">
          <ac:chgData name="Malin Swartling" userId="S::malin.swartling@fn.se::42646ef9-7d1a-47b4-8294-04dc60bf6f9a" providerId="AD" clId="Web-{E1341EAF-39A6-1E82-A3C7-EC14B2194037}" dt="2024-10-28T09:24:56.178" v="98"/>
          <ac:picMkLst>
            <pc:docMk/>
            <pc:sldMk cId="3663772623" sldId="316"/>
            <ac:picMk id="9" creationId="{58825763-42BF-4913-DD75-FB0D7E2C312E}"/>
          </ac:picMkLst>
        </pc:picChg>
      </pc:sldChg>
      <pc:sldChg chg="delSp modSp">
        <pc:chgData name="Malin Swartling" userId="S::malin.swartling@fn.se::42646ef9-7d1a-47b4-8294-04dc60bf6f9a" providerId="AD" clId="Web-{E1341EAF-39A6-1E82-A3C7-EC14B2194037}" dt="2024-10-28T09:41:46.315" v="355" actId="20577"/>
        <pc:sldMkLst>
          <pc:docMk/>
          <pc:sldMk cId="2178734640" sldId="317"/>
        </pc:sldMkLst>
        <pc:spChg chg="mod">
          <ac:chgData name="Malin Swartling" userId="S::malin.swartling@fn.se::42646ef9-7d1a-47b4-8294-04dc60bf6f9a" providerId="AD" clId="Web-{E1341EAF-39A6-1E82-A3C7-EC14B2194037}" dt="2024-10-28T09:41:46.315" v="355" actId="20577"/>
          <ac:spMkLst>
            <pc:docMk/>
            <pc:sldMk cId="2178734640" sldId="317"/>
            <ac:spMk id="2" creationId="{38A58DE4-253C-4D32-C09E-826B1FB75816}"/>
          </ac:spMkLst>
        </pc:spChg>
        <pc:spChg chg="mod">
          <ac:chgData name="Malin Swartling" userId="S::malin.swartling@fn.se::42646ef9-7d1a-47b4-8294-04dc60bf6f9a" providerId="AD" clId="Web-{E1341EAF-39A6-1E82-A3C7-EC14B2194037}" dt="2024-10-28T09:41:46.112" v="352" actId="20577"/>
          <ac:spMkLst>
            <pc:docMk/>
            <pc:sldMk cId="2178734640" sldId="317"/>
            <ac:spMk id="6" creationId="{728364D9-72D2-05FD-C309-F9CD2E00A9A3}"/>
          </ac:spMkLst>
        </pc:spChg>
      </pc:sldChg>
      <pc:sldChg chg="modSp modCm">
        <pc:chgData name="Malin Swartling" userId="S::malin.swartling@fn.se::42646ef9-7d1a-47b4-8294-04dc60bf6f9a" providerId="AD" clId="Web-{E1341EAF-39A6-1E82-A3C7-EC14B2194037}" dt="2024-10-28T10:13:48.523" v="691" actId="1076"/>
        <pc:sldMkLst>
          <pc:docMk/>
          <pc:sldMk cId="1003263169" sldId="318"/>
        </pc:sldMkLst>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E1341EAF-39A6-1E82-A3C7-EC14B2194037}" dt="2024-10-28T10:13:45.694" v="690" actId="20577"/>
              <pc2:cmMkLst xmlns:pc2="http://schemas.microsoft.com/office/powerpoint/2019/9/main/command">
                <pc:docMk/>
                <pc:sldMk cId="1003263169" sldId="318"/>
                <pc2:cmMk id="{5DBF57F9-B16B-4A5F-8C5F-0FA6516E2986}"/>
              </pc2:cmMkLst>
            </pc226:cmChg>
          </p:ext>
        </pc:extLst>
      </pc:sldChg>
      <pc:sldChg chg="add replId">
        <pc:chgData name="Malin Swartling" userId="S::malin.swartling@fn.se::42646ef9-7d1a-47b4-8294-04dc60bf6f9a" providerId="AD" clId="Web-{E1341EAF-39A6-1E82-A3C7-EC14B2194037}" dt="2024-10-28T10:05:49.025" v="596"/>
        <pc:sldMkLst>
          <pc:docMk/>
          <pc:sldMk cId="3304532189" sldId="319"/>
        </pc:sldMkLst>
      </pc:sldChg>
      <pc:sldChg chg="addSp delSp modSp add del mod replId setBg">
        <pc:chgData name="Malin Swartling" userId="S::malin.swartling@fn.se::42646ef9-7d1a-47b4-8294-04dc60bf6f9a" providerId="AD" clId="Web-{E1341EAF-39A6-1E82-A3C7-EC14B2194037}" dt="2024-10-28T10:12:43.896" v="681"/>
        <pc:sldMkLst>
          <pc:docMk/>
          <pc:sldMk cId="2471177781" sldId="320"/>
        </pc:sldMkLst>
      </pc:sldChg>
      <pc:sldChg chg="add del replId">
        <pc:chgData name="Malin Swartling" userId="S::malin.swartling@fn.se::42646ef9-7d1a-47b4-8294-04dc60bf6f9a" providerId="AD" clId="Web-{E1341EAF-39A6-1E82-A3C7-EC14B2194037}" dt="2024-10-28T10:10:14.939" v="638"/>
        <pc:sldMkLst>
          <pc:docMk/>
          <pc:sldMk cId="2606282742" sldId="320"/>
        </pc:sldMkLst>
      </pc:sldChg>
    </pc:docChg>
  </pc:docChgLst>
  <pc:docChgLst>
    <pc:chgData name="Malin Swartling" userId="S::malin.swartling@fn.se::42646ef9-7d1a-47b4-8294-04dc60bf6f9a" providerId="AD" clId="Web-{83999216-44E9-446B-6583-54F752158A51}"/>
    <pc:docChg chg="modSld">
      <pc:chgData name="Malin Swartling" userId="S::malin.swartling@fn.se::42646ef9-7d1a-47b4-8294-04dc60bf6f9a" providerId="AD" clId="Web-{83999216-44E9-446B-6583-54F752158A51}" dt="2024-10-29T10:11:33.252" v="132" actId="20577"/>
      <pc:docMkLst>
        <pc:docMk/>
      </pc:docMkLst>
      <pc:sldChg chg="modSp">
        <pc:chgData name="Malin Swartling" userId="S::malin.swartling@fn.se::42646ef9-7d1a-47b4-8294-04dc60bf6f9a" providerId="AD" clId="Web-{83999216-44E9-446B-6583-54F752158A51}" dt="2024-10-29T09:59:31.006" v="122" actId="20577"/>
        <pc:sldMkLst>
          <pc:docMk/>
          <pc:sldMk cId="3370403659" sldId="294"/>
        </pc:sldMkLst>
        <pc:spChg chg="mod">
          <ac:chgData name="Malin Swartling" userId="S::malin.swartling@fn.se::42646ef9-7d1a-47b4-8294-04dc60bf6f9a" providerId="AD" clId="Web-{83999216-44E9-446B-6583-54F752158A51}" dt="2024-10-29T09:59:31.006" v="122" actId="20577"/>
          <ac:spMkLst>
            <pc:docMk/>
            <pc:sldMk cId="3370403659" sldId="294"/>
            <ac:spMk id="2" creationId="{CBEAFED4-70F2-1F9D-B68D-9B70226A1159}"/>
          </ac:spMkLst>
        </pc:spChg>
      </pc:sldChg>
      <pc:sldChg chg="modSp">
        <pc:chgData name="Malin Swartling" userId="S::malin.swartling@fn.se::42646ef9-7d1a-47b4-8294-04dc60bf6f9a" providerId="AD" clId="Web-{83999216-44E9-446B-6583-54F752158A51}" dt="2024-10-29T09:37:20.660" v="98" actId="1076"/>
        <pc:sldMkLst>
          <pc:docMk/>
          <pc:sldMk cId="3323708023" sldId="309"/>
        </pc:sldMkLst>
        <pc:spChg chg="mod">
          <ac:chgData name="Malin Swartling" userId="S::malin.swartling@fn.se::42646ef9-7d1a-47b4-8294-04dc60bf6f9a" providerId="AD" clId="Web-{83999216-44E9-446B-6583-54F752158A51}" dt="2024-10-29T09:37:11.081" v="97" actId="1076"/>
          <ac:spMkLst>
            <pc:docMk/>
            <pc:sldMk cId="3323708023" sldId="309"/>
            <ac:spMk id="8" creationId="{587C1DF8-D29B-F760-DC35-85946DC85A10}"/>
          </ac:spMkLst>
        </pc:spChg>
      </pc:sldChg>
      <pc:sldChg chg="modSp">
        <pc:chgData name="Malin Swartling" userId="S::malin.swartling@fn.se::42646ef9-7d1a-47b4-8294-04dc60bf6f9a" providerId="AD" clId="Web-{83999216-44E9-446B-6583-54F752158A51}" dt="2024-10-29T09:58:56.599" v="118" actId="20577"/>
        <pc:sldMkLst>
          <pc:docMk/>
          <pc:sldMk cId="1717288035" sldId="310"/>
        </pc:sldMkLst>
        <pc:spChg chg="mod">
          <ac:chgData name="Malin Swartling" userId="S::malin.swartling@fn.se::42646ef9-7d1a-47b4-8294-04dc60bf6f9a" providerId="AD" clId="Web-{83999216-44E9-446B-6583-54F752158A51}" dt="2024-10-29T09:58:56.599" v="118" actId="20577"/>
          <ac:spMkLst>
            <pc:docMk/>
            <pc:sldMk cId="1717288035" sldId="310"/>
            <ac:spMk id="2" creationId="{38A58DE4-253C-4D32-C09E-826B1FB75816}"/>
          </ac:spMkLst>
        </pc:spChg>
        <pc:spChg chg="mod">
          <ac:chgData name="Malin Swartling" userId="S::malin.swartling@fn.se::42646ef9-7d1a-47b4-8294-04dc60bf6f9a" providerId="AD" clId="Web-{83999216-44E9-446B-6583-54F752158A51}" dt="2024-10-29T09:35:17.087" v="69" actId="20577"/>
          <ac:spMkLst>
            <pc:docMk/>
            <pc:sldMk cId="1717288035" sldId="310"/>
            <ac:spMk id="3" creationId="{02CD6C82-4B01-18C3-23CE-3E50123287BF}"/>
          </ac:spMkLst>
        </pc:spChg>
      </pc:sldChg>
      <pc:sldChg chg="modSp">
        <pc:chgData name="Malin Swartling" userId="S::malin.swartling@fn.se::42646ef9-7d1a-47b4-8294-04dc60bf6f9a" providerId="AD" clId="Web-{83999216-44E9-446B-6583-54F752158A51}" dt="2024-10-29T10:11:33.252" v="132" actId="20577"/>
        <pc:sldMkLst>
          <pc:docMk/>
          <pc:sldMk cId="3304532189" sldId="319"/>
        </pc:sldMkLst>
        <pc:spChg chg="mod">
          <ac:chgData name="Malin Swartling" userId="S::malin.swartling@fn.se::42646ef9-7d1a-47b4-8294-04dc60bf6f9a" providerId="AD" clId="Web-{83999216-44E9-446B-6583-54F752158A51}" dt="2024-10-29T10:11:25.376" v="130" actId="1076"/>
          <ac:spMkLst>
            <pc:docMk/>
            <pc:sldMk cId="3304532189" sldId="319"/>
            <ac:spMk id="4" creationId="{120253C8-1787-E902-0A2A-09CE3B5FC289}"/>
          </ac:spMkLst>
        </pc:spChg>
      </pc:sldChg>
    </pc:docChg>
  </pc:docChgLst>
  <pc:docChgLst>
    <pc:chgData name="Matilda Fors" userId="S::matilda.fors@fn.se::8846e650-b869-4275-bd3f-8480ed1de8dc" providerId="AD" clId="Web-{E50EAA2B-0366-E2C3-60C6-832B44813C51}"/>
    <pc:docChg chg="mod sldOrd">
      <pc:chgData name="Matilda Fors" userId="S::matilda.fors@fn.se::8846e650-b869-4275-bd3f-8480ed1de8dc" providerId="AD" clId="Web-{E50EAA2B-0366-E2C3-60C6-832B44813C51}" dt="2024-11-05T09:39:31.242" v="1"/>
      <pc:docMkLst>
        <pc:docMk/>
      </pc:docMkLst>
      <pc:sldChg chg="ord">
        <pc:chgData name="Matilda Fors" userId="S::matilda.fors@fn.se::8846e650-b869-4275-bd3f-8480ed1de8dc" providerId="AD" clId="Web-{E50EAA2B-0366-E2C3-60C6-832B44813C51}" dt="2024-11-05T09:39:31.242" v="1"/>
        <pc:sldMkLst>
          <pc:docMk/>
          <pc:sldMk cId="81211347" sldId="321"/>
        </pc:sldMkLst>
      </pc:sldChg>
    </pc:docChg>
  </pc:docChgLst>
  <pc:docChgLst>
    <pc:chgData name="Malin Swartling" userId="S::malin.swartling@fn.se::42646ef9-7d1a-47b4-8294-04dc60bf6f9a" providerId="AD" clId="Web-{AB9CED97-B471-46F5-C8A8-81666B995E4E}"/>
    <pc:docChg chg="addSld modSld">
      <pc:chgData name="Malin Swartling" userId="S::malin.swartling@fn.se::42646ef9-7d1a-47b4-8294-04dc60bf6f9a" providerId="AD" clId="Web-{AB9CED97-B471-46F5-C8A8-81666B995E4E}" dt="2024-11-15T09:10:35.731" v="25" actId="20577"/>
      <pc:docMkLst>
        <pc:docMk/>
      </pc:docMkLst>
      <pc:sldChg chg="modSp">
        <pc:chgData name="Malin Swartling" userId="S::malin.swartling@fn.se::42646ef9-7d1a-47b4-8294-04dc60bf6f9a" providerId="AD" clId="Web-{AB9CED97-B471-46F5-C8A8-81666B995E4E}" dt="2024-11-15T09:10:35.731" v="25" actId="20577"/>
        <pc:sldMkLst>
          <pc:docMk/>
          <pc:sldMk cId="4176458559" sldId="308"/>
        </pc:sldMkLst>
        <pc:spChg chg="mod">
          <ac:chgData name="Malin Swartling" userId="S::malin.swartling@fn.se::42646ef9-7d1a-47b4-8294-04dc60bf6f9a" providerId="AD" clId="Web-{AB9CED97-B471-46F5-C8A8-81666B995E4E}" dt="2024-11-15T09:09:49.792" v="20" actId="20577"/>
          <ac:spMkLst>
            <pc:docMk/>
            <pc:sldMk cId="4176458559" sldId="308"/>
            <ac:spMk id="2" creationId="{BB9C59E0-5FD1-9C54-5276-03D091071EB5}"/>
          </ac:spMkLst>
        </pc:spChg>
        <pc:graphicFrameChg chg="modGraphic">
          <ac:chgData name="Malin Swartling" userId="S::malin.swartling@fn.se::42646ef9-7d1a-47b4-8294-04dc60bf6f9a" providerId="AD" clId="Web-{AB9CED97-B471-46F5-C8A8-81666B995E4E}" dt="2024-11-15T09:10:35.731" v="25" actId="20577"/>
          <ac:graphicFrameMkLst>
            <pc:docMk/>
            <pc:sldMk cId="4176458559" sldId="308"/>
            <ac:graphicFrameMk id="4" creationId="{C3357190-F9E8-DBAB-2900-D7D7CBA1D628}"/>
          </ac:graphicFrameMkLst>
        </pc:graphicFrameChg>
      </pc:sldChg>
      <pc:sldChg chg="addSp delSp modSp">
        <pc:chgData name="Malin Swartling" userId="S::malin.swartling@fn.se::42646ef9-7d1a-47b4-8294-04dc60bf6f9a" providerId="AD" clId="Web-{AB9CED97-B471-46F5-C8A8-81666B995E4E}" dt="2024-11-15T08:52:19.726" v="6" actId="1076"/>
        <pc:sldMkLst>
          <pc:docMk/>
          <pc:sldMk cId="1717288035" sldId="310"/>
        </pc:sldMkLst>
      </pc:sldChg>
      <pc:sldChg chg="modSp modCm">
        <pc:chgData name="Malin Swartling" userId="S::malin.swartling@fn.se::42646ef9-7d1a-47b4-8294-04dc60bf6f9a" providerId="AD" clId="Web-{AB9CED97-B471-46F5-C8A8-81666B995E4E}" dt="2024-11-15T09:09:08.431" v="19" actId="20577"/>
        <pc:sldMkLst>
          <pc:docMk/>
          <pc:sldMk cId="395318322" sldId="313"/>
        </pc:sldMkLst>
        <pc:spChg chg="mod">
          <ac:chgData name="Malin Swartling" userId="S::malin.swartling@fn.se::42646ef9-7d1a-47b4-8294-04dc60bf6f9a" providerId="AD" clId="Web-{AB9CED97-B471-46F5-C8A8-81666B995E4E}" dt="2024-11-15T09:09:08.431" v="19" actId="20577"/>
          <ac:spMkLst>
            <pc:docMk/>
            <pc:sldMk cId="395318322" sldId="313"/>
            <ac:spMk id="3" creationId="{28114A76-BBB6-1B30-BD25-BCBA28F94873}"/>
          </ac:spMkLst>
        </pc:spChg>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AB9CED97-B471-46F5-C8A8-81666B995E4E}" dt="2024-11-15T09:09:06.321" v="18" actId="20577"/>
              <pc2:cmMkLst xmlns:pc2="http://schemas.microsoft.com/office/powerpoint/2019/9/main/command">
                <pc:docMk/>
                <pc:sldMk cId="395318322" sldId="313"/>
                <pc2:cmMk id="{CB67C2EC-1553-4954-9CA9-391CC63A2FE9}"/>
              </pc2:cmMkLst>
            </pc226:cmChg>
          </p:ext>
        </pc:extLst>
      </pc:sldChg>
      <pc:sldChg chg="modSp add replId">
        <pc:chgData name="Malin Swartling" userId="S::malin.swartling@fn.se::42646ef9-7d1a-47b4-8294-04dc60bf6f9a" providerId="AD" clId="Web-{AB9CED97-B471-46F5-C8A8-81666B995E4E}" dt="2024-11-15T09:08:36.945" v="17"/>
        <pc:sldMkLst>
          <pc:docMk/>
          <pc:sldMk cId="1687359193" sldId="329"/>
        </pc:sldMkLst>
      </pc:sldChg>
    </pc:docChg>
  </pc:docChgLst>
  <pc:docChgLst>
    <pc:chgData name="Malin Swartling" userId="S::malin.swartling@fn.se::42646ef9-7d1a-47b4-8294-04dc60bf6f9a" providerId="AD" clId="Web-{D476B746-A878-2FCB-4829-7F3055E21B45}"/>
    <pc:docChg chg="delSld">
      <pc:chgData name="Malin Swartling" userId="S::malin.swartling@fn.se::42646ef9-7d1a-47b4-8294-04dc60bf6f9a" providerId="AD" clId="Web-{D476B746-A878-2FCB-4829-7F3055E21B45}" dt="2024-11-28T09:34:46.251" v="0"/>
      <pc:docMkLst>
        <pc:docMk/>
      </pc:docMkLst>
      <pc:sldChg chg="del">
        <pc:chgData name="Malin Swartling" userId="S::malin.swartling@fn.se::42646ef9-7d1a-47b4-8294-04dc60bf6f9a" providerId="AD" clId="Web-{D476B746-A878-2FCB-4829-7F3055E21B45}" dt="2024-11-28T09:34:46.251" v="0"/>
        <pc:sldMkLst>
          <pc:docMk/>
          <pc:sldMk cId="65592108" sldId="328"/>
        </pc:sldMkLst>
      </pc:sldChg>
    </pc:docChg>
  </pc:docChgLst>
  <pc:docChgLst>
    <pc:chgData name="Malin Swartling" userId="S::malin.swartling@fn.se::42646ef9-7d1a-47b4-8294-04dc60bf6f9a" providerId="AD" clId="Web-{B4F4320B-9DD9-DD4D-C4A1-C61FF4057E8A}"/>
    <pc:docChg chg="delSld modSld sldOrd">
      <pc:chgData name="Malin Swartling" userId="S::malin.swartling@fn.se::42646ef9-7d1a-47b4-8294-04dc60bf6f9a" providerId="AD" clId="Web-{B4F4320B-9DD9-DD4D-C4A1-C61FF4057E8A}" dt="2024-11-07T13:50:09.602" v="80"/>
      <pc:docMkLst>
        <pc:docMk/>
      </pc:docMkLst>
      <pc:sldChg chg="delSp">
        <pc:chgData name="Malin Swartling" userId="S::malin.swartling@fn.se::42646ef9-7d1a-47b4-8294-04dc60bf6f9a" providerId="AD" clId="Web-{B4F4320B-9DD9-DD4D-C4A1-C61FF4057E8A}" dt="2024-11-07T13:50:09.602" v="80"/>
        <pc:sldMkLst>
          <pc:docMk/>
          <pc:sldMk cId="3370403659" sldId="294"/>
        </pc:sldMkLst>
      </pc:sldChg>
      <pc:sldChg chg="modSp ord">
        <pc:chgData name="Malin Swartling" userId="S::malin.swartling@fn.se::42646ef9-7d1a-47b4-8294-04dc60bf6f9a" providerId="AD" clId="Web-{B4F4320B-9DD9-DD4D-C4A1-C61FF4057E8A}" dt="2024-11-07T13:49:51.633" v="79"/>
        <pc:sldMkLst>
          <pc:docMk/>
          <pc:sldMk cId="3323708023" sldId="309"/>
        </pc:sldMkLst>
        <pc:spChg chg="mod">
          <ac:chgData name="Malin Swartling" userId="S::malin.swartling@fn.se::42646ef9-7d1a-47b4-8294-04dc60bf6f9a" providerId="AD" clId="Web-{B4F4320B-9DD9-DD4D-C4A1-C61FF4057E8A}" dt="2024-11-07T13:47:16.193" v="78" actId="20577"/>
          <ac:spMkLst>
            <pc:docMk/>
            <pc:sldMk cId="3323708023" sldId="309"/>
            <ac:spMk id="2" creationId="{11C8294B-9346-6AAD-4135-4B2368CD4B84}"/>
          </ac:spMkLst>
        </pc:spChg>
      </pc:sldChg>
      <pc:sldChg chg="del">
        <pc:chgData name="Malin Swartling" userId="S::malin.swartling@fn.se::42646ef9-7d1a-47b4-8294-04dc60bf6f9a" providerId="AD" clId="Web-{B4F4320B-9DD9-DD4D-C4A1-C61FF4057E8A}" dt="2024-11-07T13:46:47.802" v="66"/>
        <pc:sldMkLst>
          <pc:docMk/>
          <pc:sldMk cId="1003263169" sldId="318"/>
        </pc:sldMkLst>
      </pc:sldChg>
      <pc:sldChg chg="modSp modNotes">
        <pc:chgData name="Malin Swartling" userId="S::malin.swartling@fn.se::42646ef9-7d1a-47b4-8294-04dc60bf6f9a" providerId="AD" clId="Web-{B4F4320B-9DD9-DD4D-C4A1-C61FF4057E8A}" dt="2024-11-07T13:39:28.279" v="6" actId="20577"/>
        <pc:sldMkLst>
          <pc:docMk/>
          <pc:sldMk cId="81211347" sldId="321"/>
        </pc:sldMkLst>
      </pc:sldChg>
      <pc:sldChg chg="modSp">
        <pc:chgData name="Malin Swartling" userId="S::malin.swartling@fn.se::42646ef9-7d1a-47b4-8294-04dc60bf6f9a" providerId="AD" clId="Web-{B4F4320B-9DD9-DD4D-C4A1-C61FF4057E8A}" dt="2024-11-07T13:41:51.953" v="64" actId="20577"/>
        <pc:sldMkLst>
          <pc:docMk/>
          <pc:sldMk cId="2859079503" sldId="327"/>
        </pc:sldMkLst>
        <pc:spChg chg="mod">
          <ac:chgData name="Malin Swartling" userId="S::malin.swartling@fn.se::42646ef9-7d1a-47b4-8294-04dc60bf6f9a" providerId="AD" clId="Web-{B4F4320B-9DD9-DD4D-C4A1-C61FF4057E8A}" dt="2024-11-07T13:41:36.531" v="44" actId="14100"/>
          <ac:spMkLst>
            <pc:docMk/>
            <pc:sldMk cId="2859079503" sldId="327"/>
            <ac:spMk id="6" creationId="{CBEAFED4-70F2-1F9D-B68D-9B70226A1159}"/>
          </ac:spMkLst>
        </pc:spChg>
      </pc:sldChg>
    </pc:docChg>
  </pc:docChgLst>
  <pc:docChgLst>
    <pc:chgData name="Malin Swartling" userId="S::malin.swartling@fn.se::42646ef9-7d1a-47b4-8294-04dc60bf6f9a" providerId="AD" clId="Web-{98B48641-C545-6F1B-F09D-CD87F90EBA81}"/>
    <pc:docChg chg="addSld modSld">
      <pc:chgData name="Malin Swartling" userId="S::malin.swartling@fn.se::42646ef9-7d1a-47b4-8294-04dc60bf6f9a" providerId="AD" clId="Web-{98B48641-C545-6F1B-F09D-CD87F90EBA81}" dt="2024-10-29T12:53:15.523" v="217" actId="20577"/>
      <pc:docMkLst>
        <pc:docMk/>
      </pc:docMkLst>
      <pc:sldChg chg="modSp">
        <pc:chgData name="Malin Swartling" userId="S::malin.swartling@fn.se::42646ef9-7d1a-47b4-8294-04dc60bf6f9a" providerId="AD" clId="Web-{98B48641-C545-6F1B-F09D-CD87F90EBA81}" dt="2024-10-29T12:49:00.368" v="18" actId="20577"/>
        <pc:sldMkLst>
          <pc:docMk/>
          <pc:sldMk cId="0" sldId="290"/>
        </pc:sldMkLst>
        <pc:spChg chg="mod">
          <ac:chgData name="Malin Swartling" userId="S::malin.swartling@fn.se::42646ef9-7d1a-47b4-8294-04dc60bf6f9a" providerId="AD" clId="Web-{98B48641-C545-6F1B-F09D-CD87F90EBA81}" dt="2024-10-29T12:49:00.368" v="18" actId="20577"/>
          <ac:spMkLst>
            <pc:docMk/>
            <pc:sldMk cId="0" sldId="290"/>
            <ac:spMk id="431" creationId="{00000000-0000-0000-0000-000000000000}"/>
          </ac:spMkLst>
        </pc:spChg>
      </pc:sldChg>
      <pc:sldChg chg="modSp">
        <pc:chgData name="Malin Swartling" userId="S::malin.swartling@fn.se::42646ef9-7d1a-47b4-8294-04dc60bf6f9a" providerId="AD" clId="Web-{98B48641-C545-6F1B-F09D-CD87F90EBA81}" dt="2024-10-29T12:23:27.767" v="6" actId="20577"/>
        <pc:sldMkLst>
          <pc:docMk/>
          <pc:sldMk cId="4176458559" sldId="308"/>
        </pc:sldMkLst>
        <pc:graphicFrameChg chg="modGraphic">
          <ac:chgData name="Malin Swartling" userId="S::malin.swartling@fn.se::42646ef9-7d1a-47b4-8294-04dc60bf6f9a" providerId="AD" clId="Web-{98B48641-C545-6F1B-F09D-CD87F90EBA81}" dt="2024-10-29T12:23:27.767" v="6" actId="20577"/>
          <ac:graphicFrameMkLst>
            <pc:docMk/>
            <pc:sldMk cId="4176458559" sldId="308"/>
            <ac:graphicFrameMk id="4" creationId="{C3357190-F9E8-DBAB-2900-D7D7CBA1D628}"/>
          </ac:graphicFrameMkLst>
        </pc:graphicFrameChg>
      </pc:sldChg>
      <pc:sldChg chg="modSp">
        <pc:chgData name="Malin Swartling" userId="S::malin.swartling@fn.se::42646ef9-7d1a-47b4-8294-04dc60bf6f9a" providerId="AD" clId="Web-{98B48641-C545-6F1B-F09D-CD87F90EBA81}" dt="2024-10-29T12:49:29.212" v="24" actId="1076"/>
        <pc:sldMkLst>
          <pc:docMk/>
          <pc:sldMk cId="2178734640" sldId="317"/>
        </pc:sldMkLst>
        <pc:spChg chg="mod">
          <ac:chgData name="Malin Swartling" userId="S::malin.swartling@fn.se::42646ef9-7d1a-47b4-8294-04dc60bf6f9a" providerId="AD" clId="Web-{98B48641-C545-6F1B-F09D-CD87F90EBA81}" dt="2024-10-29T12:49:29.212" v="24" actId="1076"/>
          <ac:spMkLst>
            <pc:docMk/>
            <pc:sldMk cId="2178734640" sldId="317"/>
            <ac:spMk id="6" creationId="{728364D9-72D2-05FD-C309-F9CD2E00A9A3}"/>
          </ac:spMkLst>
        </pc:spChg>
      </pc:sldChg>
      <pc:sldChg chg="modSp new">
        <pc:chgData name="Malin Swartling" userId="S::malin.swartling@fn.se::42646ef9-7d1a-47b4-8294-04dc60bf6f9a" providerId="AD" clId="Web-{98B48641-C545-6F1B-F09D-CD87F90EBA81}" dt="2024-10-29T12:53:15.523" v="217" actId="20577"/>
        <pc:sldMkLst>
          <pc:docMk/>
          <pc:sldMk cId="506939757" sldId="320"/>
        </pc:sldMkLst>
      </pc:sldChg>
    </pc:docChg>
  </pc:docChgLst>
  <pc:docChgLst>
    <pc:chgData name="Malin Swartling" userId="S::malin.swartling@fn.se::42646ef9-7d1a-47b4-8294-04dc60bf6f9a" providerId="AD" clId="Web-{F9449E5F-2A6F-01F4-C4E2-38D0933A47BB}"/>
    <pc:docChg chg="delSld modSld">
      <pc:chgData name="Malin Swartling" userId="S::malin.swartling@fn.se::42646ef9-7d1a-47b4-8294-04dc60bf6f9a" providerId="AD" clId="Web-{F9449E5F-2A6F-01F4-C4E2-38D0933A47BB}" dt="2024-11-29T12:23:17.354" v="208"/>
      <pc:docMkLst>
        <pc:docMk/>
      </pc:docMkLst>
      <pc:sldChg chg="modSp modNotes">
        <pc:chgData name="Malin Swartling" userId="S::malin.swartling@fn.se::42646ef9-7d1a-47b4-8294-04dc60bf6f9a" providerId="AD" clId="Web-{F9449E5F-2A6F-01F4-C4E2-38D0933A47BB}" dt="2024-11-29T12:16:21.424" v="150" actId="1076"/>
        <pc:sldMkLst>
          <pc:docMk/>
          <pc:sldMk cId="0" sldId="257"/>
        </pc:sldMkLst>
        <pc:spChg chg="mod">
          <ac:chgData name="Malin Swartling" userId="S::malin.swartling@fn.se::42646ef9-7d1a-47b4-8294-04dc60bf6f9a" providerId="AD" clId="Web-{F9449E5F-2A6F-01F4-C4E2-38D0933A47BB}" dt="2024-11-29T12:16:21.424" v="150" actId="1076"/>
          <ac:spMkLst>
            <pc:docMk/>
            <pc:sldMk cId="0" sldId="257"/>
            <ac:spMk id="84" creationId="{00000000-0000-0000-0000-000000000000}"/>
          </ac:spMkLst>
        </pc:spChg>
      </pc:sldChg>
      <pc:sldChg chg="modNotes">
        <pc:chgData name="Malin Swartling" userId="S::malin.swartling@fn.se::42646ef9-7d1a-47b4-8294-04dc60bf6f9a" providerId="AD" clId="Web-{F9449E5F-2A6F-01F4-C4E2-38D0933A47BB}" dt="2024-11-29T08:03:06.615" v="33"/>
        <pc:sldMkLst>
          <pc:docMk/>
          <pc:sldMk cId="0" sldId="258"/>
        </pc:sldMkLst>
      </pc:sldChg>
      <pc:sldChg chg="modSp modNotes">
        <pc:chgData name="Malin Swartling" userId="S::malin.swartling@fn.se::42646ef9-7d1a-47b4-8294-04dc60bf6f9a" providerId="AD" clId="Web-{F9449E5F-2A6F-01F4-C4E2-38D0933A47BB}" dt="2024-11-29T12:15:49.470" v="143" actId="20577"/>
        <pc:sldMkLst>
          <pc:docMk/>
          <pc:sldMk cId="0" sldId="260"/>
        </pc:sldMkLst>
        <pc:spChg chg="mod">
          <ac:chgData name="Malin Swartling" userId="S::malin.swartling@fn.se::42646ef9-7d1a-47b4-8294-04dc60bf6f9a" providerId="AD" clId="Web-{F9449E5F-2A6F-01F4-C4E2-38D0933A47BB}" dt="2024-11-29T12:15:49.470" v="143" actId="20577"/>
          <ac:spMkLst>
            <pc:docMk/>
            <pc:sldMk cId="0" sldId="260"/>
            <ac:spMk id="4" creationId="{DAB3C102-C08F-ACE9-B263-3998C38FBA42}"/>
          </ac:spMkLst>
        </pc:spChg>
      </pc:sldChg>
      <pc:sldChg chg="modNotes">
        <pc:chgData name="Malin Swartling" userId="S::malin.swartling@fn.se::42646ef9-7d1a-47b4-8294-04dc60bf6f9a" providerId="AD" clId="Web-{F9449E5F-2A6F-01F4-C4E2-38D0933A47BB}" dt="2024-11-29T08:05:27.821" v="53"/>
        <pc:sldMkLst>
          <pc:docMk/>
          <pc:sldMk cId="0" sldId="282"/>
        </pc:sldMkLst>
      </pc:sldChg>
      <pc:sldChg chg="modSp">
        <pc:chgData name="Malin Swartling" userId="S::malin.swartling@fn.se::42646ef9-7d1a-47b4-8294-04dc60bf6f9a" providerId="AD" clId="Web-{F9449E5F-2A6F-01F4-C4E2-38D0933A47BB}" dt="2024-11-29T12:20:37.023" v="178" actId="20577"/>
        <pc:sldMkLst>
          <pc:docMk/>
          <pc:sldMk cId="0" sldId="292"/>
        </pc:sldMkLst>
        <pc:spChg chg="mod">
          <ac:chgData name="Malin Swartling" userId="S::malin.swartling@fn.se::42646ef9-7d1a-47b4-8294-04dc60bf6f9a" providerId="AD" clId="Web-{F9449E5F-2A6F-01F4-C4E2-38D0933A47BB}" dt="2024-11-29T12:20:37.023" v="178" actId="20577"/>
          <ac:spMkLst>
            <pc:docMk/>
            <pc:sldMk cId="0" sldId="292"/>
            <ac:spMk id="446" creationId="{00000000-0000-0000-0000-000000000000}"/>
          </ac:spMkLst>
        </pc:spChg>
      </pc:sldChg>
      <pc:sldChg chg="modSp modNotes">
        <pc:chgData name="Malin Swartling" userId="S::malin.swartling@fn.se::42646ef9-7d1a-47b4-8294-04dc60bf6f9a" providerId="AD" clId="Web-{F9449E5F-2A6F-01F4-C4E2-38D0933A47BB}" dt="2024-11-29T12:22:49.401" v="204" actId="20577"/>
        <pc:sldMkLst>
          <pc:docMk/>
          <pc:sldMk cId="3370403659" sldId="294"/>
        </pc:sldMkLst>
        <pc:spChg chg="mod">
          <ac:chgData name="Malin Swartling" userId="S::malin.swartling@fn.se::42646ef9-7d1a-47b4-8294-04dc60bf6f9a" providerId="AD" clId="Web-{F9449E5F-2A6F-01F4-C4E2-38D0933A47BB}" dt="2024-11-29T12:22:49.401" v="204" actId="20577"/>
          <ac:spMkLst>
            <pc:docMk/>
            <pc:sldMk cId="3370403659" sldId="294"/>
            <ac:spMk id="3" creationId="{36B4D2C5-B950-5198-E952-58DA536022F4}"/>
          </ac:spMkLst>
        </pc:spChg>
      </pc:sldChg>
      <pc:sldChg chg="modSp del mod modShow modNotes">
        <pc:chgData name="Malin Swartling" userId="S::malin.swartling@fn.se::42646ef9-7d1a-47b4-8294-04dc60bf6f9a" providerId="AD" clId="Web-{F9449E5F-2A6F-01F4-C4E2-38D0933A47BB}" dt="2024-11-29T12:23:17.354" v="208"/>
        <pc:sldMkLst>
          <pc:docMk/>
          <pc:sldMk cId="773765794" sldId="306"/>
        </pc:sldMkLst>
        <pc:spChg chg="mod">
          <ac:chgData name="Malin Swartling" userId="S::malin.swartling@fn.se::42646ef9-7d1a-47b4-8294-04dc60bf6f9a" providerId="AD" clId="Web-{F9449E5F-2A6F-01F4-C4E2-38D0933A47BB}" dt="2024-11-29T12:20:49.070" v="187" actId="20577"/>
          <ac:spMkLst>
            <pc:docMk/>
            <pc:sldMk cId="773765794" sldId="306"/>
            <ac:spMk id="5" creationId="{55A7A59A-C7D4-7128-4012-09AB66C37A11}"/>
          </ac:spMkLst>
        </pc:spChg>
      </pc:sldChg>
      <pc:sldChg chg="modSp modNotes">
        <pc:chgData name="Malin Swartling" userId="S::malin.swartling@fn.se::42646ef9-7d1a-47b4-8294-04dc60bf6f9a" providerId="AD" clId="Web-{F9449E5F-2A6F-01F4-C4E2-38D0933A47BB}" dt="2024-11-29T12:23:08.714" v="207" actId="1076"/>
        <pc:sldMkLst>
          <pc:docMk/>
          <pc:sldMk cId="2879588610" sldId="307"/>
        </pc:sldMkLst>
        <pc:spChg chg="mod">
          <ac:chgData name="Malin Swartling" userId="S::malin.swartling@fn.se::42646ef9-7d1a-47b4-8294-04dc60bf6f9a" providerId="AD" clId="Web-{F9449E5F-2A6F-01F4-C4E2-38D0933A47BB}" dt="2024-11-29T12:23:08.714" v="207" actId="1076"/>
          <ac:spMkLst>
            <pc:docMk/>
            <pc:sldMk cId="2879588610" sldId="307"/>
            <ac:spMk id="4" creationId="{3BE54F0C-6241-5897-D559-2CEAB6284A92}"/>
          </ac:spMkLst>
        </pc:spChg>
      </pc:sldChg>
      <pc:sldChg chg="modSp modNotes">
        <pc:chgData name="Malin Swartling" userId="S::malin.swartling@fn.se::42646ef9-7d1a-47b4-8294-04dc60bf6f9a" providerId="AD" clId="Web-{F9449E5F-2A6F-01F4-C4E2-38D0933A47BB}" dt="2024-11-29T08:09:05.966" v="70" actId="20577"/>
        <pc:sldMkLst>
          <pc:docMk/>
          <pc:sldMk cId="4176458559" sldId="308"/>
        </pc:sldMkLst>
        <pc:graphicFrameChg chg="modGraphic">
          <ac:chgData name="Malin Swartling" userId="S::malin.swartling@fn.se::42646ef9-7d1a-47b4-8294-04dc60bf6f9a" providerId="AD" clId="Web-{F9449E5F-2A6F-01F4-C4E2-38D0933A47BB}" dt="2024-11-29T08:09:05.966" v="70" actId="20577"/>
          <ac:graphicFrameMkLst>
            <pc:docMk/>
            <pc:sldMk cId="4176458559" sldId="308"/>
            <ac:graphicFrameMk id="4" creationId="{C3357190-F9E8-DBAB-2900-D7D7CBA1D628}"/>
          </ac:graphicFrameMkLst>
        </pc:graphicFrameChg>
      </pc:sldChg>
      <pc:sldChg chg="modNotes">
        <pc:chgData name="Malin Swartling" userId="S::malin.swartling@fn.se::42646ef9-7d1a-47b4-8294-04dc60bf6f9a" providerId="AD" clId="Web-{F9449E5F-2A6F-01F4-C4E2-38D0933A47BB}" dt="2024-11-29T08:05:07.852" v="50"/>
        <pc:sldMkLst>
          <pc:docMk/>
          <pc:sldMk cId="3323708023" sldId="309"/>
        </pc:sldMkLst>
      </pc:sldChg>
      <pc:sldChg chg="modSp modNotes">
        <pc:chgData name="Malin Swartling" userId="S::malin.swartling@fn.se::42646ef9-7d1a-47b4-8294-04dc60bf6f9a" providerId="AD" clId="Web-{F9449E5F-2A6F-01F4-C4E2-38D0933A47BB}" dt="2024-11-29T12:15:08.063" v="127" actId="1076"/>
        <pc:sldMkLst>
          <pc:docMk/>
          <pc:sldMk cId="1717288035" sldId="310"/>
        </pc:sldMkLst>
        <pc:spChg chg="mod">
          <ac:chgData name="Malin Swartling" userId="S::malin.swartling@fn.se::42646ef9-7d1a-47b4-8294-04dc60bf6f9a" providerId="AD" clId="Web-{F9449E5F-2A6F-01F4-C4E2-38D0933A47BB}" dt="2024-11-29T12:15:08.063" v="127" actId="1076"/>
          <ac:spMkLst>
            <pc:docMk/>
            <pc:sldMk cId="1717288035" sldId="310"/>
            <ac:spMk id="7" creationId="{0A24927B-DCF8-0723-ADEE-42515A0832D1}"/>
          </ac:spMkLst>
        </pc:spChg>
      </pc:sldChg>
      <pc:sldChg chg="modSp modNotes">
        <pc:chgData name="Malin Swartling" userId="S::malin.swartling@fn.se::42646ef9-7d1a-47b4-8294-04dc60bf6f9a" providerId="AD" clId="Web-{F9449E5F-2A6F-01F4-C4E2-38D0933A47BB}" dt="2024-11-29T12:13:47.093" v="120" actId="20577"/>
        <pc:sldMkLst>
          <pc:docMk/>
          <pc:sldMk cId="395318322" sldId="313"/>
        </pc:sldMkLst>
        <pc:spChg chg="mod">
          <ac:chgData name="Malin Swartling" userId="S::malin.swartling@fn.se::42646ef9-7d1a-47b4-8294-04dc60bf6f9a" providerId="AD" clId="Web-{F9449E5F-2A6F-01F4-C4E2-38D0933A47BB}" dt="2024-11-29T12:13:47.093" v="120" actId="20577"/>
          <ac:spMkLst>
            <pc:docMk/>
            <pc:sldMk cId="395318322" sldId="313"/>
            <ac:spMk id="3" creationId="{28114A76-BBB6-1B30-BD25-BCBA28F94873}"/>
          </ac:spMkLst>
        </pc:spChg>
      </pc:sldChg>
      <pc:sldChg chg="modSp modNotes">
        <pc:chgData name="Malin Swartling" userId="S::malin.swartling@fn.se::42646ef9-7d1a-47b4-8294-04dc60bf6f9a" providerId="AD" clId="Web-{F9449E5F-2A6F-01F4-C4E2-38D0933A47BB}" dt="2024-11-29T12:15:27.720" v="133" actId="20577"/>
        <pc:sldMkLst>
          <pc:docMk/>
          <pc:sldMk cId="2180203452" sldId="314"/>
        </pc:sldMkLst>
        <pc:spChg chg="mod">
          <ac:chgData name="Malin Swartling" userId="S::malin.swartling@fn.se::42646ef9-7d1a-47b4-8294-04dc60bf6f9a" providerId="AD" clId="Web-{F9449E5F-2A6F-01F4-C4E2-38D0933A47BB}" dt="2024-11-29T12:15:27.720" v="133" actId="20577"/>
          <ac:spMkLst>
            <pc:docMk/>
            <pc:sldMk cId="2180203452" sldId="314"/>
            <ac:spMk id="6" creationId="{73B00ABB-011B-5288-C30B-AB0297CB862C}"/>
          </ac:spMkLst>
        </pc:spChg>
      </pc:sldChg>
      <pc:sldChg chg="modSp modNotes">
        <pc:chgData name="Malin Swartling" userId="S::malin.swartling@fn.se::42646ef9-7d1a-47b4-8294-04dc60bf6f9a" providerId="AD" clId="Web-{F9449E5F-2A6F-01F4-C4E2-38D0933A47BB}" dt="2024-11-29T12:20:17.679" v="176" actId="1076"/>
        <pc:sldMkLst>
          <pc:docMk/>
          <pc:sldMk cId="3663772623" sldId="316"/>
        </pc:sldMkLst>
        <pc:spChg chg="mod">
          <ac:chgData name="Malin Swartling" userId="S::malin.swartling@fn.se::42646ef9-7d1a-47b4-8294-04dc60bf6f9a" providerId="AD" clId="Web-{F9449E5F-2A6F-01F4-C4E2-38D0933A47BB}" dt="2024-11-29T12:20:17.679" v="176" actId="1076"/>
          <ac:spMkLst>
            <pc:docMk/>
            <pc:sldMk cId="3663772623" sldId="316"/>
            <ac:spMk id="3" creationId="{BBBAD7D6-D70A-4884-6028-5E8FA639BB57}"/>
          </ac:spMkLst>
        </pc:spChg>
      </pc:sldChg>
      <pc:sldChg chg="modSp modNotes">
        <pc:chgData name="Malin Swartling" userId="S::malin.swartling@fn.se::42646ef9-7d1a-47b4-8294-04dc60bf6f9a" providerId="AD" clId="Web-{F9449E5F-2A6F-01F4-C4E2-38D0933A47BB}" dt="2024-11-29T12:20:10.726" v="175" actId="1076"/>
        <pc:sldMkLst>
          <pc:docMk/>
          <pc:sldMk cId="2178734640" sldId="317"/>
        </pc:sldMkLst>
        <pc:spChg chg="mod">
          <ac:chgData name="Malin Swartling" userId="S::malin.swartling@fn.se::42646ef9-7d1a-47b4-8294-04dc60bf6f9a" providerId="AD" clId="Web-{F9449E5F-2A6F-01F4-C4E2-38D0933A47BB}" dt="2024-11-29T12:20:10.726" v="175" actId="1076"/>
          <ac:spMkLst>
            <pc:docMk/>
            <pc:sldMk cId="2178734640" sldId="317"/>
            <ac:spMk id="4" creationId="{9B4E9BBA-3A5C-9E73-9803-8B4EFC9F276E}"/>
          </ac:spMkLst>
        </pc:spChg>
      </pc:sldChg>
      <pc:sldChg chg="addSp modSp modNotes">
        <pc:chgData name="Malin Swartling" userId="S::malin.swartling@fn.se::42646ef9-7d1a-47b4-8294-04dc60bf6f9a" providerId="AD" clId="Web-{F9449E5F-2A6F-01F4-C4E2-38D0933A47BB}" dt="2024-11-29T12:18:10.598" v="174" actId="1076"/>
        <pc:sldMkLst>
          <pc:docMk/>
          <pc:sldMk cId="3304532189" sldId="319"/>
        </pc:sldMkLst>
        <pc:spChg chg="add mod">
          <ac:chgData name="Malin Swartling" userId="S::malin.swartling@fn.se::42646ef9-7d1a-47b4-8294-04dc60bf6f9a" providerId="AD" clId="Web-{F9449E5F-2A6F-01F4-C4E2-38D0933A47BB}" dt="2024-11-29T12:18:10.598" v="174" actId="1076"/>
          <ac:spMkLst>
            <pc:docMk/>
            <pc:sldMk cId="3304532189" sldId="319"/>
            <ac:spMk id="3" creationId="{1F0E396D-140A-0849-7A70-4BC99E6BEAF9}"/>
          </ac:spMkLst>
        </pc:spChg>
        <pc:picChg chg="mod">
          <ac:chgData name="Malin Swartling" userId="S::malin.swartling@fn.se::42646ef9-7d1a-47b4-8294-04dc60bf6f9a" providerId="AD" clId="Web-{F9449E5F-2A6F-01F4-C4E2-38D0933A47BB}" dt="2024-11-29T12:17:35.566" v="156" actId="14100"/>
          <ac:picMkLst>
            <pc:docMk/>
            <pc:sldMk cId="3304532189" sldId="319"/>
            <ac:picMk id="9" creationId="{A988FD40-5A79-EAF5-E085-939217BFA9C8}"/>
          </ac:picMkLst>
        </pc:picChg>
      </pc:sldChg>
      <pc:sldChg chg="modNotes">
        <pc:chgData name="Malin Swartling" userId="S::malin.swartling@fn.se::42646ef9-7d1a-47b4-8294-04dc60bf6f9a" providerId="AD" clId="Web-{F9449E5F-2A6F-01F4-C4E2-38D0933A47BB}" dt="2024-11-29T08:03:59.210" v="42"/>
        <pc:sldMkLst>
          <pc:docMk/>
          <pc:sldMk cId="2859079503" sldId="327"/>
        </pc:sldMkLst>
      </pc:sldChg>
    </pc:docChg>
  </pc:docChgLst>
  <pc:docChgLst>
    <pc:chgData name="Malin Swartling" userId="S::malin.swartling@fn.se::42646ef9-7d1a-47b4-8294-04dc60bf6f9a" providerId="AD" clId="Web-{3003B356-FDC3-F5E0-5520-760EC992F9AD}"/>
    <pc:docChg chg="delSld modSld">
      <pc:chgData name="Malin Swartling" userId="S::malin.swartling@fn.se::42646ef9-7d1a-47b4-8294-04dc60bf6f9a" providerId="AD" clId="Web-{3003B356-FDC3-F5E0-5520-760EC992F9AD}" dt="2024-10-23T08:09:05.963" v="285" actId="20577"/>
      <pc:docMkLst>
        <pc:docMk/>
      </pc:docMkLst>
      <pc:sldChg chg="modSp mod modShow modCm">
        <pc:chgData name="Malin Swartling" userId="S::malin.swartling@fn.se::42646ef9-7d1a-47b4-8294-04dc60bf6f9a" providerId="AD" clId="Web-{3003B356-FDC3-F5E0-5520-760EC992F9AD}" dt="2024-10-23T07:52:22.356" v="263" actId="20577"/>
        <pc:sldMkLst>
          <pc:docMk/>
          <pc:sldMk cId="0" sldId="258"/>
        </pc:sldMkLst>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3003B356-FDC3-F5E0-5520-760EC992F9AD}" dt="2024-10-23T07:52:19.919" v="262" actId="20577"/>
              <pc2:cmMkLst xmlns:pc2="http://schemas.microsoft.com/office/powerpoint/2019/9/main/command">
                <pc:docMk/>
                <pc:sldMk cId="0" sldId="258"/>
                <pc2:cmMk id="{A014D5AB-1C7F-4733-AA9C-F620D09139F1}"/>
              </pc2:cmMkLst>
            </pc226:cmChg>
          </p:ext>
        </pc:extLst>
      </pc:sldChg>
      <pc:sldChg chg="addSp delSp modSp mod modClrScheme chgLayout">
        <pc:chgData name="Malin Swartling" userId="S::malin.swartling@fn.se::42646ef9-7d1a-47b4-8294-04dc60bf6f9a" providerId="AD" clId="Web-{3003B356-FDC3-F5E0-5520-760EC992F9AD}" dt="2024-10-23T07:43:19.848" v="105"/>
        <pc:sldMkLst>
          <pc:docMk/>
          <pc:sldMk cId="773765794" sldId="306"/>
        </pc:sldMkLst>
        <pc:spChg chg="mod ord">
          <ac:chgData name="Malin Swartling" userId="S::malin.swartling@fn.se::42646ef9-7d1a-47b4-8294-04dc60bf6f9a" providerId="AD" clId="Web-{3003B356-FDC3-F5E0-5520-760EC992F9AD}" dt="2024-10-23T07:41:22.390" v="96" actId="1076"/>
          <ac:spMkLst>
            <pc:docMk/>
            <pc:sldMk cId="773765794" sldId="306"/>
            <ac:spMk id="2" creationId="{9CE08259-F8C9-344C-0CA6-52D3D6A999DE}"/>
          </ac:spMkLst>
        </pc:spChg>
        <pc:spChg chg="add mod ord">
          <ac:chgData name="Malin Swartling" userId="S::malin.swartling@fn.se::42646ef9-7d1a-47b4-8294-04dc60bf6f9a" providerId="AD" clId="Web-{3003B356-FDC3-F5E0-5520-760EC992F9AD}" dt="2024-10-23T07:40:59.780" v="88"/>
          <ac:spMkLst>
            <pc:docMk/>
            <pc:sldMk cId="773765794" sldId="306"/>
            <ac:spMk id="5" creationId="{55A7A59A-C7D4-7128-4012-09AB66C37A11}"/>
          </ac:spMkLst>
        </pc:spChg>
        <pc:picChg chg="add mod ord">
          <ac:chgData name="Malin Swartling" userId="S::malin.swartling@fn.se::42646ef9-7d1a-47b4-8294-04dc60bf6f9a" providerId="AD" clId="Web-{3003B356-FDC3-F5E0-5520-760EC992F9AD}" dt="2024-10-23T07:41:46.110" v="97"/>
          <ac:picMkLst>
            <pc:docMk/>
            <pc:sldMk cId="773765794" sldId="306"/>
            <ac:picMk id="7" creationId="{3221CB88-2949-31F0-1C0D-9D1306616C49}"/>
          </ac:picMkLst>
        </pc:picChg>
      </pc:sldChg>
      <pc:sldChg chg="addSp delSp modSp mod modClrScheme chgLayout">
        <pc:chgData name="Malin Swartling" userId="S::malin.swartling@fn.se::42646ef9-7d1a-47b4-8294-04dc60bf6f9a" providerId="AD" clId="Web-{3003B356-FDC3-F5E0-5520-760EC992F9AD}" dt="2024-10-23T07:52:04.777" v="260" actId="20577"/>
        <pc:sldMkLst>
          <pc:docMk/>
          <pc:sldMk cId="2879588610" sldId="307"/>
        </pc:sldMkLst>
        <pc:spChg chg="add mod ord">
          <ac:chgData name="Malin Swartling" userId="S::malin.swartling@fn.se::42646ef9-7d1a-47b4-8294-04dc60bf6f9a" providerId="AD" clId="Web-{3003B356-FDC3-F5E0-5520-760EC992F9AD}" dt="2024-10-23T07:52:04.777" v="260" actId="20577"/>
          <ac:spMkLst>
            <pc:docMk/>
            <pc:sldMk cId="2879588610" sldId="307"/>
            <ac:spMk id="2" creationId="{60F7FEEA-3936-D938-E2F9-75DC2DAC423E}"/>
          </ac:spMkLst>
        </pc:spChg>
        <pc:spChg chg="mod ord">
          <ac:chgData name="Malin Swartling" userId="S::malin.swartling@fn.se::42646ef9-7d1a-47b4-8294-04dc60bf6f9a" providerId="AD" clId="Web-{3003B356-FDC3-F5E0-5520-760EC992F9AD}" dt="2024-10-23T07:50:47.337" v="238"/>
          <ac:spMkLst>
            <pc:docMk/>
            <pc:sldMk cId="2879588610" sldId="307"/>
            <ac:spMk id="4" creationId="{3BE54F0C-6241-5897-D559-2CEAB6284A92}"/>
          </ac:spMkLst>
        </pc:spChg>
      </pc:sldChg>
      <pc:sldChg chg="modSp">
        <pc:chgData name="Malin Swartling" userId="S::malin.swartling@fn.se::42646ef9-7d1a-47b4-8294-04dc60bf6f9a" providerId="AD" clId="Web-{3003B356-FDC3-F5E0-5520-760EC992F9AD}" dt="2024-10-23T07:36:12.330" v="57" actId="20577"/>
        <pc:sldMkLst>
          <pc:docMk/>
          <pc:sldMk cId="4176458559" sldId="308"/>
        </pc:sldMkLst>
        <pc:graphicFrameChg chg="modGraphic">
          <ac:chgData name="Malin Swartling" userId="S::malin.swartling@fn.se::42646ef9-7d1a-47b4-8294-04dc60bf6f9a" providerId="AD" clId="Web-{3003B356-FDC3-F5E0-5520-760EC992F9AD}" dt="2024-10-23T07:36:12.330" v="57" actId="20577"/>
          <ac:graphicFrameMkLst>
            <pc:docMk/>
            <pc:sldMk cId="4176458559" sldId="308"/>
            <ac:graphicFrameMk id="4" creationId="{C3357190-F9E8-DBAB-2900-D7D7CBA1D628}"/>
          </ac:graphicFrameMkLst>
        </pc:graphicFrameChg>
      </pc:sldChg>
      <pc:sldChg chg="addSp delSp modSp mod modClrScheme chgLayout">
        <pc:chgData name="Malin Swartling" userId="S::malin.swartling@fn.se::42646ef9-7d1a-47b4-8294-04dc60bf6f9a" providerId="AD" clId="Web-{3003B356-FDC3-F5E0-5520-760EC992F9AD}" dt="2024-10-23T08:09:05.963" v="285" actId="20577"/>
        <pc:sldMkLst>
          <pc:docMk/>
          <pc:sldMk cId="3323708023" sldId="309"/>
        </pc:sldMkLst>
        <pc:spChg chg="mod ord">
          <ac:chgData name="Malin Swartling" userId="S::malin.swartling@fn.se::42646ef9-7d1a-47b4-8294-04dc60bf6f9a" providerId="AD" clId="Web-{3003B356-FDC3-F5E0-5520-760EC992F9AD}" dt="2024-10-23T08:04:25.919" v="264"/>
          <ac:spMkLst>
            <pc:docMk/>
            <pc:sldMk cId="3323708023" sldId="309"/>
            <ac:spMk id="2" creationId="{11C8294B-9346-6AAD-4135-4B2368CD4B84}"/>
          </ac:spMkLst>
        </pc:spChg>
        <pc:spChg chg="add mod ord">
          <ac:chgData name="Malin Swartling" userId="S::malin.swartling@fn.se::42646ef9-7d1a-47b4-8294-04dc60bf6f9a" providerId="AD" clId="Web-{3003B356-FDC3-F5E0-5520-760EC992F9AD}" dt="2024-10-23T08:04:25.919" v="264"/>
          <ac:spMkLst>
            <pc:docMk/>
            <pc:sldMk cId="3323708023" sldId="309"/>
            <ac:spMk id="6" creationId="{0760F0B8-E5B1-DA2D-AE5E-E41A5FFA738F}"/>
          </ac:spMkLst>
        </pc:spChg>
        <pc:picChg chg="add mod ord modCrop">
          <ac:chgData name="Malin Swartling" userId="S::malin.swartling@fn.se::42646ef9-7d1a-47b4-8294-04dc60bf6f9a" providerId="AD" clId="Web-{3003B356-FDC3-F5E0-5520-760EC992F9AD}" dt="2024-10-23T08:08:21.211" v="270"/>
          <ac:picMkLst>
            <pc:docMk/>
            <pc:sldMk cId="3323708023" sldId="309"/>
            <ac:picMk id="7" creationId="{06EA827D-2972-D1E1-C241-577B430252AC}"/>
          </ac:picMkLst>
        </pc:picChg>
      </pc:sldChg>
      <pc:sldChg chg="del">
        <pc:chgData name="Malin Swartling" userId="S::malin.swartling@fn.se::42646ef9-7d1a-47b4-8294-04dc60bf6f9a" providerId="AD" clId="Web-{3003B356-FDC3-F5E0-5520-760EC992F9AD}" dt="2024-10-23T07:36:55.222" v="58"/>
        <pc:sldMkLst>
          <pc:docMk/>
          <pc:sldMk cId="1261200683" sldId="311"/>
        </pc:sldMkLst>
      </pc:sldChg>
    </pc:docChg>
  </pc:docChgLst>
  <pc:docChgLst>
    <pc:chgData name="Sandra Rönnsved" userId="S::sandra.ronnsved@fn.se::257d994a-c4f2-42f5-90ce-367062f4fb85" providerId="AD" clId="Web-{C9981D22-09C3-EAD3-C1F5-0B7EDC0E1143}"/>
    <pc:docChg chg="modSld">
      <pc:chgData name="Sandra Rönnsved" userId="S::sandra.ronnsved@fn.se::257d994a-c4f2-42f5-90ce-367062f4fb85" providerId="AD" clId="Web-{C9981D22-09C3-EAD3-C1F5-0B7EDC0E1143}" dt="2024-11-21T07:42:25.962" v="184" actId="20577"/>
      <pc:docMkLst>
        <pc:docMk/>
      </pc:docMkLst>
      <pc:sldChg chg="addSp delSp modSp">
        <pc:chgData name="Sandra Rönnsved" userId="S::sandra.ronnsved@fn.se::257d994a-c4f2-42f5-90ce-367062f4fb85" providerId="AD" clId="Web-{C9981D22-09C3-EAD3-C1F5-0B7EDC0E1143}" dt="2024-11-21T07:42:25.962" v="184" actId="20577"/>
        <pc:sldMkLst>
          <pc:docMk/>
          <pc:sldMk cId="0" sldId="290"/>
        </pc:sldMkLst>
        <pc:spChg chg="add mod">
          <ac:chgData name="Sandra Rönnsved" userId="S::sandra.ronnsved@fn.se::257d994a-c4f2-42f5-90ce-367062f4fb85" providerId="AD" clId="Web-{C9981D22-09C3-EAD3-C1F5-0B7EDC0E1143}" dt="2024-11-21T07:41:50.600" v="166" actId="1076"/>
          <ac:spMkLst>
            <pc:docMk/>
            <pc:sldMk cId="0" sldId="290"/>
            <ac:spMk id="3" creationId="{736AB9EC-B25E-F284-3444-D850F747904D}"/>
          </ac:spMkLst>
        </pc:spChg>
        <pc:spChg chg="add mod">
          <ac:chgData name="Sandra Rönnsved" userId="S::sandra.ronnsved@fn.se::257d994a-c4f2-42f5-90ce-367062f4fb85" providerId="AD" clId="Web-{C9981D22-09C3-EAD3-C1F5-0B7EDC0E1143}" dt="2024-11-21T07:42:06.226" v="176" actId="1076"/>
          <ac:spMkLst>
            <pc:docMk/>
            <pc:sldMk cId="0" sldId="290"/>
            <ac:spMk id="11" creationId="{F3B0B101-4EF1-47B8-E9BC-79A8FACB40B6}"/>
          </ac:spMkLst>
        </pc:spChg>
        <pc:spChg chg="add mod">
          <ac:chgData name="Sandra Rönnsved" userId="S::sandra.ronnsved@fn.se::257d994a-c4f2-42f5-90ce-367062f4fb85" providerId="AD" clId="Web-{C9981D22-09C3-EAD3-C1F5-0B7EDC0E1143}" dt="2024-11-21T07:42:06.226" v="175" actId="1076"/>
          <ac:spMkLst>
            <pc:docMk/>
            <pc:sldMk cId="0" sldId="290"/>
            <ac:spMk id="12" creationId="{8B35E049-D856-240D-4582-E5BFB6B4E318}"/>
          </ac:spMkLst>
        </pc:spChg>
        <pc:spChg chg="mod">
          <ac:chgData name="Sandra Rönnsved" userId="S::sandra.ronnsved@fn.se::257d994a-c4f2-42f5-90ce-367062f4fb85" providerId="AD" clId="Web-{C9981D22-09C3-EAD3-C1F5-0B7EDC0E1143}" dt="2024-11-21T07:35:39.443" v="37" actId="1076"/>
          <ac:spMkLst>
            <pc:docMk/>
            <pc:sldMk cId="0" sldId="290"/>
            <ac:spMk id="430" creationId="{00000000-0000-0000-0000-000000000000}"/>
          </ac:spMkLst>
        </pc:spChg>
        <pc:spChg chg="mod">
          <ac:chgData name="Sandra Rönnsved" userId="S::sandra.ronnsved@fn.se::257d994a-c4f2-42f5-90ce-367062f4fb85" providerId="AD" clId="Web-{C9981D22-09C3-EAD3-C1F5-0B7EDC0E1143}" dt="2024-11-21T07:42:25.962" v="184" actId="20577"/>
          <ac:spMkLst>
            <pc:docMk/>
            <pc:sldMk cId="0" sldId="290"/>
            <ac:spMk id="431" creationId="{00000000-0000-0000-0000-000000000000}"/>
          </ac:spMkLst>
        </pc:spChg>
        <pc:picChg chg="add mod">
          <ac:chgData name="Sandra Rönnsved" userId="S::sandra.ronnsved@fn.se::257d994a-c4f2-42f5-90ce-367062f4fb85" providerId="AD" clId="Web-{C9981D22-09C3-EAD3-C1F5-0B7EDC0E1143}" dt="2024-11-21T07:42:13.930" v="181" actId="1076"/>
          <ac:picMkLst>
            <pc:docMk/>
            <pc:sldMk cId="0" sldId="290"/>
            <ac:picMk id="7" creationId="{F36A0A03-D99B-5209-A8EF-332A0CFA8EEE}"/>
          </ac:picMkLst>
        </pc:picChg>
        <pc:picChg chg="add mod">
          <ac:chgData name="Sandra Rönnsved" userId="S::sandra.ronnsved@fn.se::257d994a-c4f2-42f5-90ce-367062f4fb85" providerId="AD" clId="Web-{C9981D22-09C3-EAD3-C1F5-0B7EDC0E1143}" dt="2024-11-21T07:41:50.616" v="168" actId="1076"/>
          <ac:picMkLst>
            <pc:docMk/>
            <pc:sldMk cId="0" sldId="290"/>
            <ac:picMk id="8" creationId="{46FFE25E-BB3C-DCEE-3086-DAFCB97C3A84}"/>
          </ac:picMkLst>
        </pc:picChg>
        <pc:picChg chg="add mod">
          <ac:chgData name="Sandra Rönnsved" userId="S::sandra.ronnsved@fn.se::257d994a-c4f2-42f5-90ce-367062f4fb85" providerId="AD" clId="Web-{C9981D22-09C3-EAD3-C1F5-0B7EDC0E1143}" dt="2024-11-21T07:41:50.631" v="169" actId="1076"/>
          <ac:picMkLst>
            <pc:docMk/>
            <pc:sldMk cId="0" sldId="290"/>
            <ac:picMk id="9" creationId="{6AE09B7E-D940-CDA5-7F23-DA86B2E3A239}"/>
          </ac:picMkLst>
        </pc:picChg>
        <pc:picChg chg="add mod">
          <ac:chgData name="Sandra Rönnsved" userId="S::sandra.ronnsved@fn.se::257d994a-c4f2-42f5-90ce-367062f4fb85" providerId="AD" clId="Web-{C9981D22-09C3-EAD3-C1F5-0B7EDC0E1143}" dt="2024-11-21T07:42:13.930" v="182" actId="1076"/>
          <ac:picMkLst>
            <pc:docMk/>
            <pc:sldMk cId="0" sldId="290"/>
            <ac:picMk id="10" creationId="{7AB2329B-51E0-DE1B-D5FE-D9D8AAA85496}"/>
          </ac:picMkLst>
        </pc:picChg>
      </pc:sldChg>
    </pc:docChg>
  </pc:docChgLst>
  <pc:docChgLst>
    <pc:chgData name="Malin Swartling" userId="S::malin.swartling@fn.se::42646ef9-7d1a-47b4-8294-04dc60bf6f9a" providerId="AD" clId="Web-{2786A404-4AAD-87CE-4EDD-5C53A4D8C2F6}"/>
    <pc:docChg chg="modSld">
      <pc:chgData name="Malin Swartling" userId="S::malin.swartling@fn.se::42646ef9-7d1a-47b4-8294-04dc60bf6f9a" providerId="AD" clId="Web-{2786A404-4AAD-87CE-4EDD-5C53A4D8C2F6}" dt="2024-10-29T09:29:10.993" v="62" actId="20577"/>
      <pc:docMkLst>
        <pc:docMk/>
      </pc:docMkLst>
      <pc:sldChg chg="modSp">
        <pc:chgData name="Malin Swartling" userId="S::malin.swartling@fn.se::42646ef9-7d1a-47b4-8294-04dc60bf6f9a" providerId="AD" clId="Web-{2786A404-4AAD-87CE-4EDD-5C53A4D8C2F6}" dt="2024-10-29T08:39:44.657" v="9" actId="20577"/>
        <pc:sldMkLst>
          <pc:docMk/>
          <pc:sldMk cId="4176458559" sldId="308"/>
        </pc:sldMkLst>
        <pc:graphicFrameChg chg="modGraphic">
          <ac:chgData name="Malin Swartling" userId="S::malin.swartling@fn.se::42646ef9-7d1a-47b4-8294-04dc60bf6f9a" providerId="AD" clId="Web-{2786A404-4AAD-87CE-4EDD-5C53A4D8C2F6}" dt="2024-10-29T08:39:44.657" v="9" actId="20577"/>
          <ac:graphicFrameMkLst>
            <pc:docMk/>
            <pc:sldMk cId="4176458559" sldId="308"/>
            <ac:graphicFrameMk id="4" creationId="{C3357190-F9E8-DBAB-2900-D7D7CBA1D628}"/>
          </ac:graphicFrameMkLst>
        </pc:graphicFrameChg>
      </pc:sldChg>
      <pc:sldChg chg="modSp">
        <pc:chgData name="Malin Swartling" userId="S::malin.swartling@fn.se::42646ef9-7d1a-47b4-8294-04dc60bf6f9a" providerId="AD" clId="Web-{2786A404-4AAD-87CE-4EDD-5C53A4D8C2F6}" dt="2024-10-29T08:49:34.038" v="15" actId="20577"/>
        <pc:sldMkLst>
          <pc:docMk/>
          <pc:sldMk cId="3323708023" sldId="309"/>
        </pc:sldMkLst>
        <pc:spChg chg="mod">
          <ac:chgData name="Malin Swartling" userId="S::malin.swartling@fn.se::42646ef9-7d1a-47b4-8294-04dc60bf6f9a" providerId="AD" clId="Web-{2786A404-4AAD-87CE-4EDD-5C53A4D8C2F6}" dt="2024-10-29T08:49:34.038" v="15" actId="20577"/>
          <ac:spMkLst>
            <pc:docMk/>
            <pc:sldMk cId="3323708023" sldId="309"/>
            <ac:spMk id="8" creationId="{587C1DF8-D29B-F760-DC35-85946DC85A10}"/>
          </ac:spMkLst>
        </pc:spChg>
      </pc:sldChg>
      <pc:sldChg chg="modSp">
        <pc:chgData name="Malin Swartling" userId="S::malin.swartling@fn.se::42646ef9-7d1a-47b4-8294-04dc60bf6f9a" providerId="AD" clId="Web-{2786A404-4AAD-87CE-4EDD-5C53A4D8C2F6}" dt="2024-10-29T09:29:10.993" v="62" actId="20577"/>
        <pc:sldMkLst>
          <pc:docMk/>
          <pc:sldMk cId="1717288035" sldId="310"/>
        </pc:sldMkLst>
        <pc:spChg chg="mod">
          <ac:chgData name="Malin Swartling" userId="S::malin.swartling@fn.se::42646ef9-7d1a-47b4-8294-04dc60bf6f9a" providerId="AD" clId="Web-{2786A404-4AAD-87CE-4EDD-5C53A4D8C2F6}" dt="2024-10-29T09:29:10.993" v="62" actId="20577"/>
          <ac:spMkLst>
            <pc:docMk/>
            <pc:sldMk cId="1717288035" sldId="310"/>
            <ac:spMk id="3" creationId="{02CD6C82-4B01-18C3-23CE-3E50123287BF}"/>
          </ac:spMkLst>
        </pc:spChg>
      </pc:sldChg>
    </pc:docChg>
  </pc:docChgLst>
  <pc:docChgLst>
    <pc:chgData name="Malin Swartling" userId="S::malin.swartling@fn.se::42646ef9-7d1a-47b4-8294-04dc60bf6f9a" providerId="AD" clId="Web-{DDC1FD20-8C48-9256-8A51-B86FC5B82E20}"/>
    <pc:docChg chg="delSld modSld sldOrd">
      <pc:chgData name="Malin Swartling" userId="S::malin.swartling@fn.se::42646ef9-7d1a-47b4-8294-04dc60bf6f9a" providerId="AD" clId="Web-{DDC1FD20-8C48-9256-8A51-B86FC5B82E20}" dt="2024-11-20T12:42:47.047" v="194" actId="1076"/>
      <pc:docMkLst>
        <pc:docMk/>
      </pc:docMkLst>
      <pc:sldChg chg="modSp">
        <pc:chgData name="Malin Swartling" userId="S::malin.swartling@fn.se::42646ef9-7d1a-47b4-8294-04dc60bf6f9a" providerId="AD" clId="Web-{DDC1FD20-8C48-9256-8A51-B86FC5B82E20}" dt="2024-11-20T12:35:48.258" v="125" actId="1076"/>
        <pc:sldMkLst>
          <pc:docMk/>
          <pc:sldMk cId="0" sldId="257"/>
        </pc:sldMkLst>
        <pc:spChg chg="mod">
          <ac:chgData name="Malin Swartling" userId="S::malin.swartling@fn.se::42646ef9-7d1a-47b4-8294-04dc60bf6f9a" providerId="AD" clId="Web-{DDC1FD20-8C48-9256-8A51-B86FC5B82E20}" dt="2024-11-20T12:35:48.258" v="125" actId="1076"/>
          <ac:spMkLst>
            <pc:docMk/>
            <pc:sldMk cId="0" sldId="257"/>
            <ac:spMk id="82" creationId="{00000000-0000-0000-0000-000000000000}"/>
          </ac:spMkLst>
        </pc:spChg>
      </pc:sldChg>
      <pc:sldChg chg="modSp modCm">
        <pc:chgData name="Malin Swartling" userId="S::malin.swartling@fn.se::42646ef9-7d1a-47b4-8294-04dc60bf6f9a" providerId="AD" clId="Web-{DDC1FD20-8C48-9256-8A51-B86FC5B82E20}" dt="2024-11-20T12:36:10.197" v="166" actId="20577"/>
        <pc:sldMkLst>
          <pc:docMk/>
          <pc:sldMk cId="0" sldId="260"/>
        </pc:sldMkLst>
        <pc:spChg chg="mod">
          <ac:chgData name="Malin Swartling" userId="S::malin.swartling@fn.se::42646ef9-7d1a-47b4-8294-04dc60bf6f9a" providerId="AD" clId="Web-{DDC1FD20-8C48-9256-8A51-B86FC5B82E20}" dt="2024-11-20T12:36:10.197" v="166" actId="20577"/>
          <ac:spMkLst>
            <pc:docMk/>
            <pc:sldMk cId="0" sldId="260"/>
            <ac:spMk id="5" creationId="{E5E65AF1-A509-6349-01FD-5DCC3609679F}"/>
          </ac:spMkLst>
        </pc:spChg>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DDC1FD20-8C48-9256-8A51-B86FC5B82E20}" dt="2024-11-20T12:36:10.197" v="166" actId="20577"/>
              <pc2:cmMkLst xmlns:pc2="http://schemas.microsoft.com/office/powerpoint/2019/9/main/command">
                <pc:docMk/>
                <pc:sldMk cId="0" sldId="260"/>
                <pc2:cmMk id="{35223B48-BD97-4CA9-A7CD-053A618C605C}"/>
              </pc2:cmMkLst>
            </pc226:cmChg>
          </p:ext>
        </pc:extLst>
      </pc:sldChg>
      <pc:sldChg chg="modSp">
        <pc:chgData name="Malin Swartling" userId="S::malin.swartling@fn.se::42646ef9-7d1a-47b4-8294-04dc60bf6f9a" providerId="AD" clId="Web-{DDC1FD20-8C48-9256-8A51-B86FC5B82E20}" dt="2024-11-20T12:42:16.514" v="193" actId="20577"/>
        <pc:sldMkLst>
          <pc:docMk/>
          <pc:sldMk cId="0" sldId="282"/>
        </pc:sldMkLst>
        <pc:spChg chg="mod">
          <ac:chgData name="Malin Swartling" userId="S::malin.swartling@fn.se::42646ef9-7d1a-47b4-8294-04dc60bf6f9a" providerId="AD" clId="Web-{DDC1FD20-8C48-9256-8A51-B86FC5B82E20}" dt="2024-11-20T12:42:16.514" v="193" actId="20577"/>
          <ac:spMkLst>
            <pc:docMk/>
            <pc:sldMk cId="0" sldId="282"/>
            <ac:spMk id="3" creationId="{D980C23C-3E4D-1D5F-52DD-69F800945CE8}"/>
          </ac:spMkLst>
        </pc:spChg>
      </pc:sldChg>
      <pc:sldChg chg="modSp">
        <pc:chgData name="Malin Swartling" userId="S::malin.swartling@fn.se::42646ef9-7d1a-47b4-8294-04dc60bf6f9a" providerId="AD" clId="Web-{DDC1FD20-8C48-9256-8A51-B86FC5B82E20}" dt="2024-11-20T12:40:23.227" v="182" actId="20577"/>
        <pc:sldMkLst>
          <pc:docMk/>
          <pc:sldMk cId="3370403659" sldId="294"/>
        </pc:sldMkLst>
        <pc:spChg chg="mod">
          <ac:chgData name="Malin Swartling" userId="S::malin.swartling@fn.se::42646ef9-7d1a-47b4-8294-04dc60bf6f9a" providerId="AD" clId="Web-{DDC1FD20-8C48-9256-8A51-B86FC5B82E20}" dt="2024-11-20T12:40:23.227" v="182" actId="20577"/>
          <ac:spMkLst>
            <pc:docMk/>
            <pc:sldMk cId="3370403659" sldId="294"/>
            <ac:spMk id="3" creationId="{36B4D2C5-B950-5198-E952-58DA536022F4}"/>
          </ac:spMkLst>
        </pc:spChg>
      </pc:sldChg>
      <pc:sldChg chg="addSp delSp modSp mod modShow">
        <pc:chgData name="Malin Swartling" userId="S::malin.swartling@fn.se::42646ef9-7d1a-47b4-8294-04dc60bf6f9a" providerId="AD" clId="Web-{DDC1FD20-8C48-9256-8A51-B86FC5B82E20}" dt="2024-11-20T12:42:47.047" v="194" actId="1076"/>
        <pc:sldMkLst>
          <pc:docMk/>
          <pc:sldMk cId="773765794" sldId="306"/>
        </pc:sldMkLst>
        <pc:spChg chg="mod">
          <ac:chgData name="Malin Swartling" userId="S::malin.swartling@fn.se::42646ef9-7d1a-47b4-8294-04dc60bf6f9a" providerId="AD" clId="Web-{DDC1FD20-8C48-9256-8A51-B86FC5B82E20}" dt="2024-11-20T12:42:47.047" v="194" actId="1076"/>
          <ac:spMkLst>
            <pc:docMk/>
            <pc:sldMk cId="773765794" sldId="306"/>
            <ac:spMk id="2" creationId="{9CE08259-F8C9-344C-0CA6-52D3D6A999DE}"/>
          </ac:spMkLst>
        </pc:spChg>
        <pc:spChg chg="add mod">
          <ac:chgData name="Malin Swartling" userId="S::malin.swartling@fn.se::42646ef9-7d1a-47b4-8294-04dc60bf6f9a" providerId="AD" clId="Web-{DDC1FD20-8C48-9256-8A51-B86FC5B82E20}" dt="2024-11-20T12:31:10.946" v="79" actId="14100"/>
          <ac:spMkLst>
            <pc:docMk/>
            <pc:sldMk cId="773765794" sldId="306"/>
            <ac:spMk id="4" creationId="{DADCB58E-A47D-3FEA-1247-1BBE68237AFA}"/>
          </ac:spMkLst>
        </pc:spChg>
      </pc:sldChg>
      <pc:sldChg chg="modSp ord">
        <pc:chgData name="Malin Swartling" userId="S::malin.swartling@fn.se::42646ef9-7d1a-47b4-8294-04dc60bf6f9a" providerId="AD" clId="Web-{DDC1FD20-8C48-9256-8A51-B86FC5B82E20}" dt="2024-11-20T12:27:56.935" v="26" actId="20577"/>
        <pc:sldMkLst>
          <pc:docMk/>
          <pc:sldMk cId="4176458559" sldId="308"/>
        </pc:sldMkLst>
        <pc:spChg chg="mod">
          <ac:chgData name="Malin Swartling" userId="S::malin.swartling@fn.se::42646ef9-7d1a-47b4-8294-04dc60bf6f9a" providerId="AD" clId="Web-{DDC1FD20-8C48-9256-8A51-B86FC5B82E20}" dt="2024-11-20T12:27:56.935" v="26" actId="20577"/>
          <ac:spMkLst>
            <pc:docMk/>
            <pc:sldMk cId="4176458559" sldId="308"/>
            <ac:spMk id="2" creationId="{BB9C59E0-5FD1-9C54-5276-03D091071EB5}"/>
          </ac:spMkLst>
        </pc:spChg>
      </pc:sldChg>
      <pc:sldChg chg="modSp">
        <pc:chgData name="Malin Swartling" userId="S::malin.swartling@fn.se::42646ef9-7d1a-47b4-8294-04dc60bf6f9a" providerId="AD" clId="Web-{DDC1FD20-8C48-9256-8A51-B86FC5B82E20}" dt="2024-11-20T12:42:07.389" v="191" actId="20577"/>
        <pc:sldMkLst>
          <pc:docMk/>
          <pc:sldMk cId="3323708023" sldId="309"/>
        </pc:sldMkLst>
        <pc:spChg chg="mod">
          <ac:chgData name="Malin Swartling" userId="S::malin.swartling@fn.se::42646ef9-7d1a-47b4-8294-04dc60bf6f9a" providerId="AD" clId="Web-{DDC1FD20-8C48-9256-8A51-B86FC5B82E20}" dt="2024-11-20T12:42:07.389" v="191" actId="20577"/>
          <ac:spMkLst>
            <pc:docMk/>
            <pc:sldMk cId="3323708023" sldId="309"/>
            <ac:spMk id="2" creationId="{11C8294B-9346-6AAD-4135-4B2368CD4B84}"/>
          </ac:spMkLst>
        </pc:spChg>
      </pc:sldChg>
      <pc:sldChg chg="addSp delSp modSp">
        <pc:chgData name="Malin Swartling" userId="S::malin.swartling@fn.se::42646ef9-7d1a-47b4-8294-04dc60bf6f9a" providerId="AD" clId="Web-{DDC1FD20-8C48-9256-8A51-B86FC5B82E20}" dt="2024-11-20T12:33:50.705" v="120" actId="1076"/>
        <pc:sldMkLst>
          <pc:docMk/>
          <pc:sldMk cId="1717288035" sldId="310"/>
        </pc:sldMkLst>
        <pc:spChg chg="add mod">
          <ac:chgData name="Malin Swartling" userId="S::malin.swartling@fn.se::42646ef9-7d1a-47b4-8294-04dc60bf6f9a" providerId="AD" clId="Web-{DDC1FD20-8C48-9256-8A51-B86FC5B82E20}" dt="2024-11-20T12:33:50.705" v="120" actId="1076"/>
          <ac:spMkLst>
            <pc:docMk/>
            <pc:sldMk cId="1717288035" sldId="310"/>
            <ac:spMk id="7" creationId="{0A24927B-DCF8-0723-ADEE-42515A0832D1}"/>
          </ac:spMkLst>
        </pc:spChg>
      </pc:sldChg>
      <pc:sldChg chg="addSp delSp modSp">
        <pc:chgData name="Malin Swartling" userId="S::malin.swartling@fn.se::42646ef9-7d1a-47b4-8294-04dc60bf6f9a" providerId="AD" clId="Web-{DDC1FD20-8C48-9256-8A51-B86FC5B82E20}" dt="2024-11-20T12:33:28.219" v="115" actId="1076"/>
        <pc:sldMkLst>
          <pc:docMk/>
          <pc:sldMk cId="2178734640" sldId="317"/>
        </pc:sldMkLst>
        <pc:spChg chg="add mod">
          <ac:chgData name="Malin Swartling" userId="S::malin.swartling@fn.se::42646ef9-7d1a-47b4-8294-04dc60bf6f9a" providerId="AD" clId="Web-{DDC1FD20-8C48-9256-8A51-B86FC5B82E20}" dt="2024-11-20T12:33:28.219" v="115" actId="1076"/>
          <ac:spMkLst>
            <pc:docMk/>
            <pc:sldMk cId="2178734640" sldId="317"/>
            <ac:spMk id="4" creationId="{9B4E9BBA-3A5C-9E73-9803-8B4EFC9F276E}"/>
          </ac:spMkLst>
        </pc:spChg>
      </pc:sldChg>
      <pc:sldChg chg="addSp delSp modSp modCm">
        <pc:chgData name="Malin Swartling" userId="S::malin.swartling@fn.se::42646ef9-7d1a-47b4-8294-04dc60bf6f9a" providerId="AD" clId="Web-{DDC1FD20-8C48-9256-8A51-B86FC5B82E20}" dt="2024-11-20T12:32:10.574" v="93"/>
        <pc:sldMkLst>
          <pc:docMk/>
          <pc:sldMk cId="3304532189" sldId="319"/>
        </pc:sldMkLst>
        <pc:spChg chg="mod">
          <ac:chgData name="Malin Swartling" userId="S::malin.swartling@fn.se::42646ef9-7d1a-47b4-8294-04dc60bf6f9a" providerId="AD" clId="Web-{DDC1FD20-8C48-9256-8A51-B86FC5B82E20}" dt="2024-11-20T12:31:58.573" v="91" actId="20577"/>
          <ac:spMkLst>
            <pc:docMk/>
            <pc:sldMk cId="3304532189" sldId="319"/>
            <ac:spMk id="4" creationId="{120253C8-1787-E902-0A2A-09CE3B5FC289}"/>
          </ac:spMkLst>
        </pc:spChg>
        <pc:spChg chg="add mod">
          <ac:chgData name="Malin Swartling" userId="S::malin.swartling@fn.se::42646ef9-7d1a-47b4-8294-04dc60bf6f9a" providerId="AD" clId="Web-{DDC1FD20-8C48-9256-8A51-B86FC5B82E20}" dt="2024-11-20T12:32:09.949" v="92"/>
          <ac:spMkLst>
            <pc:docMk/>
            <pc:sldMk cId="3304532189" sldId="319"/>
            <ac:spMk id="5" creationId="{BBC023AE-3C11-7A8C-D836-6CB35CCC824E}"/>
          </ac:spMkLst>
        </pc:spChg>
        <pc:picChg chg="add">
          <ac:chgData name="Malin Swartling" userId="S::malin.swartling@fn.se::42646ef9-7d1a-47b4-8294-04dc60bf6f9a" providerId="AD" clId="Web-{DDC1FD20-8C48-9256-8A51-B86FC5B82E20}" dt="2024-11-20T12:32:10.574" v="93"/>
          <ac:picMkLst>
            <pc:docMk/>
            <pc:sldMk cId="3304532189" sldId="319"/>
            <ac:picMk id="9" creationId="{A988FD40-5A79-EAF5-E085-939217BFA9C8}"/>
          </ac:picMkLst>
        </pc:picChg>
        <pc:extLst>
          <p:ext xmlns:p="http://schemas.openxmlformats.org/presentationml/2006/main" uri="{D6D511B9-2390-475A-947B-AFAB55BFBCF1}">
            <pc226:cmChg xmlns:pc226="http://schemas.microsoft.com/office/powerpoint/2022/06/main/command" chg="mod">
              <pc226:chgData name="Malin Swartling" userId="S::malin.swartling@fn.se::42646ef9-7d1a-47b4-8294-04dc60bf6f9a" providerId="AD" clId="Web-{DDC1FD20-8C48-9256-8A51-B86FC5B82E20}" dt="2024-11-20T12:31:52.714" v="90" actId="20577"/>
              <pc2:cmMkLst xmlns:pc2="http://schemas.microsoft.com/office/powerpoint/2019/9/main/command">
                <pc:docMk/>
                <pc:sldMk cId="3304532189" sldId="319"/>
                <pc2:cmMk id="{700487AA-A551-4E67-A919-2F29AE0A18FC}"/>
              </pc2:cmMkLst>
            </pc226:cmChg>
            <pc226:cmChg xmlns:pc226="http://schemas.microsoft.com/office/powerpoint/2022/06/main/command" chg="mod">
              <pc226:chgData name="Malin Swartling" userId="S::malin.swartling@fn.se::42646ef9-7d1a-47b4-8294-04dc60bf6f9a" providerId="AD" clId="Web-{DDC1FD20-8C48-9256-8A51-B86FC5B82E20}" dt="2024-11-20T12:31:52.714" v="90" actId="20577"/>
              <pc2:cmMkLst xmlns:pc2="http://schemas.microsoft.com/office/powerpoint/2019/9/main/command">
                <pc:docMk/>
                <pc:sldMk cId="3304532189" sldId="319"/>
                <pc2:cmMk id="{209BF2FF-2181-4CDA-81D6-4B9CE5ACEBD8}"/>
              </pc2:cmMkLst>
            </pc226:cmChg>
          </p:ext>
        </pc:extLst>
      </pc:sldChg>
      <pc:sldChg chg="del">
        <pc:chgData name="Malin Swartling" userId="S::malin.swartling@fn.se::42646ef9-7d1a-47b4-8294-04dc60bf6f9a" providerId="AD" clId="Web-{DDC1FD20-8C48-9256-8A51-B86FC5B82E20}" dt="2024-11-20T12:35:03.318" v="123"/>
        <pc:sldMkLst>
          <pc:docMk/>
          <pc:sldMk cId="1459277609" sldId="322"/>
        </pc:sldMkLst>
      </pc:sldChg>
      <pc:sldChg chg="del">
        <pc:chgData name="Malin Swartling" userId="S::malin.swartling@fn.se::42646ef9-7d1a-47b4-8294-04dc60bf6f9a" providerId="AD" clId="Web-{DDC1FD20-8C48-9256-8A51-B86FC5B82E20}" dt="2024-11-20T12:35:10.318" v="124"/>
        <pc:sldMkLst>
          <pc:docMk/>
          <pc:sldMk cId="486601998" sldId="323"/>
        </pc:sldMkLst>
      </pc:sldChg>
      <pc:sldChg chg="del">
        <pc:chgData name="Malin Swartling" userId="S::malin.swartling@fn.se::42646ef9-7d1a-47b4-8294-04dc60bf6f9a" providerId="AD" clId="Web-{DDC1FD20-8C48-9256-8A51-B86FC5B82E20}" dt="2024-11-20T12:34:57.896" v="121"/>
        <pc:sldMkLst>
          <pc:docMk/>
          <pc:sldMk cId="4036500864" sldId="324"/>
        </pc:sldMkLst>
      </pc:sldChg>
      <pc:sldChg chg="del">
        <pc:chgData name="Malin Swartling" userId="S::malin.swartling@fn.se::42646ef9-7d1a-47b4-8294-04dc60bf6f9a" providerId="AD" clId="Web-{DDC1FD20-8C48-9256-8A51-B86FC5B82E20}" dt="2024-11-20T12:35:00.287" v="122"/>
        <pc:sldMkLst>
          <pc:docMk/>
          <pc:sldMk cId="3259274362" sldId="326"/>
        </pc:sldMkLst>
      </pc:sldChg>
      <pc:sldChg chg="modSp">
        <pc:chgData name="Malin Swartling" userId="S::malin.swartling@fn.se::42646ef9-7d1a-47b4-8294-04dc60bf6f9a" providerId="AD" clId="Web-{DDC1FD20-8C48-9256-8A51-B86FC5B82E20}" dt="2024-11-20T12:40:41.650" v="186" actId="20577"/>
        <pc:sldMkLst>
          <pc:docMk/>
          <pc:sldMk cId="65592108" sldId="328"/>
        </pc:sldMkLst>
      </pc:sldChg>
      <pc:sldChg chg="del">
        <pc:chgData name="Malin Swartling" userId="S::malin.swartling@fn.se::42646ef9-7d1a-47b4-8294-04dc60bf6f9a" providerId="AD" clId="Web-{DDC1FD20-8C48-9256-8A51-B86FC5B82E20}" dt="2024-11-20T12:32:17.090" v="94"/>
        <pc:sldMkLst>
          <pc:docMk/>
          <pc:sldMk cId="1687359193" sldId="329"/>
        </pc:sldMkLst>
      </pc:sldChg>
    </pc:docChg>
  </pc:docChgLst>
  <pc:docChgLst>
    <pc:chgData name="Helen Huledal" userId="7fd18584-9b52-411d-b9a9-5299eb356c4c" providerId="ADAL" clId="{C04A20EA-5463-45DF-A8DD-99D3F3DA0081}"/>
    <pc:docChg chg="modSld">
      <pc:chgData name="Helen Huledal" userId="7fd18584-9b52-411d-b9a9-5299eb356c4c" providerId="ADAL" clId="{C04A20EA-5463-45DF-A8DD-99D3F3DA0081}" dt="2024-11-22T11:51:08.489" v="285" actId="20577"/>
      <pc:docMkLst>
        <pc:docMk/>
      </pc:docMkLst>
      <pc:sldChg chg="modSp mod">
        <pc:chgData name="Helen Huledal" userId="7fd18584-9b52-411d-b9a9-5299eb356c4c" providerId="ADAL" clId="{C04A20EA-5463-45DF-A8DD-99D3F3DA0081}" dt="2024-11-22T11:34:15.463" v="75" actId="6549"/>
        <pc:sldMkLst>
          <pc:docMk/>
          <pc:sldMk cId="0" sldId="282"/>
        </pc:sldMkLst>
        <pc:spChg chg="mod">
          <ac:chgData name="Helen Huledal" userId="7fd18584-9b52-411d-b9a9-5299eb356c4c" providerId="ADAL" clId="{C04A20EA-5463-45DF-A8DD-99D3F3DA0081}" dt="2024-11-22T11:34:15.463" v="75" actId="6549"/>
          <ac:spMkLst>
            <pc:docMk/>
            <pc:sldMk cId="0" sldId="282"/>
            <ac:spMk id="8" creationId="{DA2BDC0F-6934-1450-2708-1B44DB7B2683}"/>
          </ac:spMkLst>
        </pc:spChg>
      </pc:sldChg>
      <pc:sldChg chg="modSp mod">
        <pc:chgData name="Helen Huledal" userId="7fd18584-9b52-411d-b9a9-5299eb356c4c" providerId="ADAL" clId="{C04A20EA-5463-45DF-A8DD-99D3F3DA0081}" dt="2024-11-22T11:49:37.282" v="248" actId="20577"/>
        <pc:sldMkLst>
          <pc:docMk/>
          <pc:sldMk cId="0" sldId="289"/>
        </pc:sldMkLst>
        <pc:spChg chg="mod">
          <ac:chgData name="Helen Huledal" userId="7fd18584-9b52-411d-b9a9-5299eb356c4c" providerId="ADAL" clId="{C04A20EA-5463-45DF-A8DD-99D3F3DA0081}" dt="2024-11-22T11:49:37.282" v="248" actId="20577"/>
          <ac:spMkLst>
            <pc:docMk/>
            <pc:sldMk cId="0" sldId="289"/>
            <ac:spMk id="2" creationId="{979EF58A-6BEC-6EAE-3FAA-BA31E389AA99}"/>
          </ac:spMkLst>
        </pc:spChg>
      </pc:sldChg>
      <pc:sldChg chg="modSp mod">
        <pc:chgData name="Helen Huledal" userId="7fd18584-9b52-411d-b9a9-5299eb356c4c" providerId="ADAL" clId="{C04A20EA-5463-45DF-A8DD-99D3F3DA0081}" dt="2024-11-22T11:51:08.489" v="285" actId="20577"/>
        <pc:sldMkLst>
          <pc:docMk/>
          <pc:sldMk cId="0" sldId="290"/>
        </pc:sldMkLst>
        <pc:spChg chg="mod">
          <ac:chgData name="Helen Huledal" userId="7fd18584-9b52-411d-b9a9-5299eb356c4c" providerId="ADAL" clId="{C04A20EA-5463-45DF-A8DD-99D3F3DA0081}" dt="2024-11-22T11:51:08.489" v="285" actId="20577"/>
          <ac:spMkLst>
            <pc:docMk/>
            <pc:sldMk cId="0" sldId="290"/>
            <ac:spMk id="431" creationId="{00000000-0000-0000-0000-000000000000}"/>
          </ac:spMkLst>
        </pc:spChg>
      </pc:sldChg>
      <pc:sldChg chg="modSp mod">
        <pc:chgData name="Helen Huledal" userId="7fd18584-9b52-411d-b9a9-5299eb356c4c" providerId="ADAL" clId="{C04A20EA-5463-45DF-A8DD-99D3F3DA0081}" dt="2024-11-22T11:20:09.348" v="1" actId="20577"/>
        <pc:sldMkLst>
          <pc:docMk/>
          <pc:sldMk cId="3370403659" sldId="294"/>
        </pc:sldMkLst>
        <pc:spChg chg="mod">
          <ac:chgData name="Helen Huledal" userId="7fd18584-9b52-411d-b9a9-5299eb356c4c" providerId="ADAL" clId="{C04A20EA-5463-45DF-A8DD-99D3F3DA0081}" dt="2024-11-22T11:20:09.348" v="1" actId="20577"/>
          <ac:spMkLst>
            <pc:docMk/>
            <pc:sldMk cId="3370403659" sldId="294"/>
            <ac:spMk id="2" creationId="{CBEAFED4-70F2-1F9D-B68D-9B70226A1159}"/>
          </ac:spMkLst>
        </pc:spChg>
      </pc:sldChg>
      <pc:sldChg chg="modSp mod">
        <pc:chgData name="Helen Huledal" userId="7fd18584-9b52-411d-b9a9-5299eb356c4c" providerId="ADAL" clId="{C04A20EA-5463-45DF-A8DD-99D3F3DA0081}" dt="2024-11-22T11:46:54.252" v="152" actId="20577"/>
        <pc:sldMkLst>
          <pc:docMk/>
          <pc:sldMk cId="3663772623" sldId="316"/>
        </pc:sldMkLst>
        <pc:spChg chg="mod">
          <ac:chgData name="Helen Huledal" userId="7fd18584-9b52-411d-b9a9-5299eb356c4c" providerId="ADAL" clId="{C04A20EA-5463-45DF-A8DD-99D3F3DA0081}" dt="2024-11-22T11:46:54.252" v="152" actId="20577"/>
          <ac:spMkLst>
            <pc:docMk/>
            <pc:sldMk cId="3663772623" sldId="316"/>
            <ac:spMk id="4" creationId="{31A0E6B9-6FC9-091B-C469-B2CDD18039A4}"/>
          </ac:spMkLst>
        </pc:spChg>
        <pc:spChg chg="mod">
          <ac:chgData name="Helen Huledal" userId="7fd18584-9b52-411d-b9a9-5299eb356c4c" providerId="ADAL" clId="{C04A20EA-5463-45DF-A8DD-99D3F3DA0081}" dt="2024-11-22T11:45:59.896" v="144" actId="20577"/>
          <ac:spMkLst>
            <pc:docMk/>
            <pc:sldMk cId="3663772623" sldId="316"/>
            <ac:spMk id="5" creationId="{CC0C4187-5A08-E6E9-E03D-F17D865FE30D}"/>
          </ac:spMkLst>
        </pc:spChg>
      </pc:sldChg>
      <pc:sldChg chg="modSp mod">
        <pc:chgData name="Helen Huledal" userId="7fd18584-9b52-411d-b9a9-5299eb356c4c" providerId="ADAL" clId="{C04A20EA-5463-45DF-A8DD-99D3F3DA0081}" dt="2024-11-22T11:47:34.292" v="197" actId="20577"/>
        <pc:sldMkLst>
          <pc:docMk/>
          <pc:sldMk cId="2178734640" sldId="317"/>
        </pc:sldMkLst>
        <pc:spChg chg="mod">
          <ac:chgData name="Helen Huledal" userId="7fd18584-9b52-411d-b9a9-5299eb356c4c" providerId="ADAL" clId="{C04A20EA-5463-45DF-A8DD-99D3F3DA0081}" dt="2024-11-22T11:47:34.292" v="197" actId="20577"/>
          <ac:spMkLst>
            <pc:docMk/>
            <pc:sldMk cId="2178734640" sldId="317"/>
            <ac:spMk id="2" creationId="{38A58DE4-253C-4D32-C09E-826B1FB75816}"/>
          </ac:spMkLst>
        </pc:spChg>
      </pc:sldChg>
    </pc:docChg>
  </pc:docChgLst>
  <pc:docChgLst>
    <pc:chgData name="Malin Swartling" userId="S::malin.swartling@fn.se::42646ef9-7d1a-47b4-8294-04dc60bf6f9a" providerId="AD" clId="Web-{6B1641A5-7D38-DA42-9441-F113562AB04A}"/>
    <pc:docChg chg="modSld">
      <pc:chgData name="Malin Swartling" userId="S::malin.swartling@fn.se::42646ef9-7d1a-47b4-8294-04dc60bf6f9a" providerId="AD" clId="Web-{6B1641A5-7D38-DA42-9441-F113562AB04A}" dt="2024-11-06T08:23:10.435" v="2" actId="20577"/>
      <pc:docMkLst>
        <pc:docMk/>
      </pc:docMkLst>
      <pc:sldChg chg="modSp">
        <pc:chgData name="Malin Swartling" userId="S::malin.swartling@fn.se::42646ef9-7d1a-47b4-8294-04dc60bf6f9a" providerId="AD" clId="Web-{6B1641A5-7D38-DA42-9441-F113562AB04A}" dt="2024-11-06T08:23:10.435" v="2" actId="20577"/>
        <pc:sldMkLst>
          <pc:docMk/>
          <pc:sldMk cId="0" sldId="290"/>
        </pc:sldMkLst>
        <pc:spChg chg="mod">
          <ac:chgData name="Malin Swartling" userId="S::malin.swartling@fn.se::42646ef9-7d1a-47b4-8294-04dc60bf6f9a" providerId="AD" clId="Web-{6B1641A5-7D38-DA42-9441-F113562AB04A}" dt="2024-11-06T08:23:10.435" v="2" actId="20577"/>
          <ac:spMkLst>
            <pc:docMk/>
            <pc:sldMk cId="0" sldId="290"/>
            <ac:spMk id="431" creationId="{00000000-0000-0000-0000-000000000000}"/>
          </ac:spMkLst>
        </pc:spChg>
      </pc:sldChg>
    </pc:docChg>
  </pc:docChgLst>
  <pc:docChgLst>
    <pc:chgData name="Malin Swartling" userId="S::malin.swartling@fn.se::42646ef9-7d1a-47b4-8294-04dc60bf6f9a" providerId="AD" clId="Web-{9772DAD2-482A-17BE-B570-29765DF5002A}"/>
    <pc:docChg chg="addSld delSld modSld">
      <pc:chgData name="Malin Swartling" userId="S::malin.swartling@fn.se::42646ef9-7d1a-47b4-8294-04dc60bf6f9a" providerId="AD" clId="Web-{9772DAD2-482A-17BE-B570-29765DF5002A}" dt="2024-11-08T11:03:27.038" v="736" actId="1076"/>
      <pc:docMkLst>
        <pc:docMk/>
      </pc:docMkLst>
      <pc:sldChg chg="modSp">
        <pc:chgData name="Malin Swartling" userId="S::malin.swartling@fn.se::42646ef9-7d1a-47b4-8294-04dc60bf6f9a" providerId="AD" clId="Web-{9772DAD2-482A-17BE-B570-29765DF5002A}" dt="2024-11-08T10:30:56.231" v="489" actId="20577"/>
        <pc:sldMkLst>
          <pc:docMk/>
          <pc:sldMk cId="0" sldId="258"/>
        </pc:sldMkLst>
        <pc:spChg chg="mod">
          <ac:chgData name="Malin Swartling" userId="S::malin.swartling@fn.se::42646ef9-7d1a-47b4-8294-04dc60bf6f9a" providerId="AD" clId="Web-{9772DAD2-482A-17BE-B570-29765DF5002A}" dt="2024-11-08T10:30:56.231" v="489" actId="20577"/>
          <ac:spMkLst>
            <pc:docMk/>
            <pc:sldMk cId="0" sldId="258"/>
            <ac:spMk id="8" creationId="{A4B7364A-32C5-70AC-A542-BB91B947D1C5}"/>
          </ac:spMkLst>
        </pc:spChg>
      </pc:sldChg>
      <pc:sldChg chg="addSp delSp modSp mod modClrScheme chgLayout">
        <pc:chgData name="Malin Swartling" userId="S::malin.swartling@fn.se::42646ef9-7d1a-47b4-8294-04dc60bf6f9a" providerId="AD" clId="Web-{9772DAD2-482A-17BE-B570-29765DF5002A}" dt="2024-11-08T10:36:34.670" v="515" actId="1076"/>
        <pc:sldMkLst>
          <pc:docMk/>
          <pc:sldMk cId="0" sldId="260"/>
        </pc:sldMkLst>
        <pc:spChg chg="add mod ord">
          <ac:chgData name="Malin Swartling" userId="S::malin.swartling@fn.se::42646ef9-7d1a-47b4-8294-04dc60bf6f9a" providerId="AD" clId="Web-{9772DAD2-482A-17BE-B570-29765DF5002A}" dt="2024-11-08T10:33:13.466" v="504"/>
          <ac:spMkLst>
            <pc:docMk/>
            <pc:sldMk cId="0" sldId="260"/>
            <ac:spMk id="4" creationId="{DAB3C102-C08F-ACE9-B263-3998C38FBA42}"/>
          </ac:spMkLst>
        </pc:spChg>
        <pc:spChg chg="mod ord">
          <ac:chgData name="Malin Swartling" userId="S::malin.swartling@fn.se::42646ef9-7d1a-47b4-8294-04dc60bf6f9a" providerId="AD" clId="Web-{9772DAD2-482A-17BE-B570-29765DF5002A}" dt="2024-11-08T10:33:13.466" v="504"/>
          <ac:spMkLst>
            <pc:docMk/>
            <pc:sldMk cId="0" sldId="260"/>
            <ac:spMk id="5" creationId="{E5E65AF1-A509-6349-01FD-5DCC3609679F}"/>
          </ac:spMkLst>
        </pc:spChg>
        <pc:spChg chg="mod ord">
          <ac:chgData name="Malin Swartling" userId="S::malin.swartling@fn.se::42646ef9-7d1a-47b4-8294-04dc60bf6f9a" providerId="AD" clId="Web-{9772DAD2-482A-17BE-B570-29765DF5002A}" dt="2024-11-08T10:36:34.670" v="515" actId="1076"/>
          <ac:spMkLst>
            <pc:docMk/>
            <pc:sldMk cId="0" sldId="260"/>
            <ac:spMk id="100" creationId="{00000000-0000-0000-0000-000000000000}"/>
          </ac:spMkLst>
        </pc:spChg>
        <pc:picChg chg="add mod ord modCrop">
          <ac:chgData name="Malin Swartling" userId="S::malin.swartling@fn.se::42646ef9-7d1a-47b4-8294-04dc60bf6f9a" providerId="AD" clId="Web-{9772DAD2-482A-17BE-B570-29765DF5002A}" dt="2024-11-08T10:35:59.576" v="509" actId="1076"/>
          <ac:picMkLst>
            <pc:docMk/>
            <pc:sldMk cId="0" sldId="260"/>
            <ac:picMk id="6" creationId="{501986E1-3130-8D34-7D34-442E19A8E77F}"/>
          </ac:picMkLst>
        </pc:picChg>
      </pc:sldChg>
      <pc:sldChg chg="modSp">
        <pc:chgData name="Malin Swartling" userId="S::malin.swartling@fn.se::42646ef9-7d1a-47b4-8294-04dc60bf6f9a" providerId="AD" clId="Web-{9772DAD2-482A-17BE-B570-29765DF5002A}" dt="2024-11-08T10:28:57.543" v="473" actId="1076"/>
        <pc:sldMkLst>
          <pc:docMk/>
          <pc:sldMk cId="0" sldId="282"/>
        </pc:sldMkLst>
        <pc:spChg chg="mod">
          <ac:chgData name="Malin Swartling" userId="S::malin.swartling@fn.se::42646ef9-7d1a-47b4-8294-04dc60bf6f9a" providerId="AD" clId="Web-{9772DAD2-482A-17BE-B570-29765DF5002A}" dt="2024-11-08T10:28:57.543" v="473" actId="1076"/>
          <ac:spMkLst>
            <pc:docMk/>
            <pc:sldMk cId="0" sldId="282"/>
            <ac:spMk id="8" creationId="{DA2BDC0F-6934-1450-2708-1B44DB7B2683}"/>
          </ac:spMkLst>
        </pc:spChg>
        <pc:picChg chg="mod">
          <ac:chgData name="Malin Swartling" userId="S::malin.swartling@fn.se::42646ef9-7d1a-47b4-8294-04dc60bf6f9a" providerId="AD" clId="Web-{9772DAD2-482A-17BE-B570-29765DF5002A}" dt="2024-11-08T09:00:25.676" v="87" actId="1076"/>
          <ac:picMkLst>
            <pc:docMk/>
            <pc:sldMk cId="0" sldId="282"/>
            <ac:picMk id="262" creationId="{00000000-0000-0000-0000-000000000000}"/>
          </ac:picMkLst>
        </pc:picChg>
        <pc:picChg chg="mod">
          <ac:chgData name="Malin Swartling" userId="S::malin.swartling@fn.se::42646ef9-7d1a-47b4-8294-04dc60bf6f9a" providerId="AD" clId="Web-{9772DAD2-482A-17BE-B570-29765DF5002A}" dt="2024-11-08T09:00:27.285" v="88" actId="1076"/>
          <ac:picMkLst>
            <pc:docMk/>
            <pc:sldMk cId="0" sldId="282"/>
            <ac:picMk id="263" creationId="{00000000-0000-0000-0000-000000000000}"/>
          </ac:picMkLst>
        </pc:picChg>
      </pc:sldChg>
      <pc:sldChg chg="modSp">
        <pc:chgData name="Malin Swartling" userId="S::malin.swartling@fn.se::42646ef9-7d1a-47b4-8294-04dc60bf6f9a" providerId="AD" clId="Web-{9772DAD2-482A-17BE-B570-29765DF5002A}" dt="2024-11-08T10:27:19.652" v="459" actId="20577"/>
        <pc:sldMkLst>
          <pc:docMk/>
          <pc:sldMk cId="0" sldId="290"/>
        </pc:sldMkLst>
        <pc:spChg chg="mod">
          <ac:chgData name="Malin Swartling" userId="S::malin.swartling@fn.se::42646ef9-7d1a-47b4-8294-04dc60bf6f9a" providerId="AD" clId="Web-{9772DAD2-482A-17BE-B570-29765DF5002A}" dt="2024-11-08T10:27:19.652" v="459" actId="20577"/>
          <ac:spMkLst>
            <pc:docMk/>
            <pc:sldMk cId="0" sldId="290"/>
            <ac:spMk id="431" creationId="{00000000-0000-0000-0000-000000000000}"/>
          </ac:spMkLst>
        </pc:spChg>
      </pc:sldChg>
      <pc:sldChg chg="addSp delSp modSp">
        <pc:chgData name="Malin Swartling" userId="S::malin.swartling@fn.se::42646ef9-7d1a-47b4-8294-04dc60bf6f9a" providerId="AD" clId="Web-{9772DAD2-482A-17BE-B570-29765DF5002A}" dt="2024-11-08T10:30:09.512" v="485" actId="20577"/>
        <pc:sldMkLst>
          <pc:docMk/>
          <pc:sldMk cId="3370403659" sldId="294"/>
        </pc:sldMkLst>
        <pc:spChg chg="mod">
          <ac:chgData name="Malin Swartling" userId="S::malin.swartling@fn.se::42646ef9-7d1a-47b4-8294-04dc60bf6f9a" providerId="AD" clId="Web-{9772DAD2-482A-17BE-B570-29765DF5002A}" dt="2024-11-08T10:30:09.512" v="485" actId="20577"/>
          <ac:spMkLst>
            <pc:docMk/>
            <pc:sldMk cId="3370403659" sldId="294"/>
            <ac:spMk id="2" creationId="{CBEAFED4-70F2-1F9D-B68D-9B70226A1159}"/>
          </ac:spMkLst>
        </pc:spChg>
        <pc:picChg chg="add mod modCrop">
          <ac:chgData name="Malin Swartling" userId="S::malin.swartling@fn.se::42646ef9-7d1a-47b4-8294-04dc60bf6f9a" providerId="AD" clId="Web-{9772DAD2-482A-17BE-B570-29765DF5002A}" dt="2024-11-08T08:57:41.123" v="49" actId="1076"/>
          <ac:picMkLst>
            <pc:docMk/>
            <pc:sldMk cId="3370403659" sldId="294"/>
            <ac:picMk id="6" creationId="{E02751BE-EAE0-99FC-8817-117E2CDB21F4}"/>
          </ac:picMkLst>
        </pc:picChg>
      </pc:sldChg>
      <pc:sldChg chg="modSp">
        <pc:chgData name="Malin Swartling" userId="S::malin.swartling@fn.se::42646ef9-7d1a-47b4-8294-04dc60bf6f9a" providerId="AD" clId="Web-{9772DAD2-482A-17BE-B570-29765DF5002A}" dt="2024-11-08T10:38:25.452" v="569" actId="20577"/>
        <pc:sldMkLst>
          <pc:docMk/>
          <pc:sldMk cId="773765794" sldId="306"/>
        </pc:sldMkLst>
        <pc:spChg chg="mod">
          <ac:chgData name="Malin Swartling" userId="S::malin.swartling@fn.se::42646ef9-7d1a-47b4-8294-04dc60bf6f9a" providerId="AD" clId="Web-{9772DAD2-482A-17BE-B570-29765DF5002A}" dt="2024-11-08T10:38:25.452" v="569" actId="20577"/>
          <ac:spMkLst>
            <pc:docMk/>
            <pc:sldMk cId="773765794" sldId="306"/>
            <ac:spMk id="2" creationId="{9CE08259-F8C9-344C-0CA6-52D3D6A999DE}"/>
          </ac:spMkLst>
        </pc:spChg>
      </pc:sldChg>
      <pc:sldChg chg="modSp">
        <pc:chgData name="Malin Swartling" userId="S::malin.swartling@fn.se::42646ef9-7d1a-47b4-8294-04dc60bf6f9a" providerId="AD" clId="Web-{9772DAD2-482A-17BE-B570-29765DF5002A}" dt="2024-11-08T10:32:02.341" v="503" actId="20577"/>
        <pc:sldMkLst>
          <pc:docMk/>
          <pc:sldMk cId="2879588610" sldId="307"/>
        </pc:sldMkLst>
        <pc:spChg chg="mod">
          <ac:chgData name="Malin Swartling" userId="S::malin.swartling@fn.se::42646ef9-7d1a-47b4-8294-04dc60bf6f9a" providerId="AD" clId="Web-{9772DAD2-482A-17BE-B570-29765DF5002A}" dt="2024-11-08T10:32:02.341" v="503" actId="20577"/>
          <ac:spMkLst>
            <pc:docMk/>
            <pc:sldMk cId="2879588610" sldId="307"/>
            <ac:spMk id="2" creationId="{60F7FEEA-3936-D938-E2F9-75DC2DAC423E}"/>
          </ac:spMkLst>
        </pc:spChg>
        <pc:spChg chg="mod">
          <ac:chgData name="Malin Swartling" userId="S::malin.swartling@fn.se::42646ef9-7d1a-47b4-8294-04dc60bf6f9a" providerId="AD" clId="Web-{9772DAD2-482A-17BE-B570-29765DF5002A}" dt="2024-11-08T10:31:57.434" v="502" actId="20577"/>
          <ac:spMkLst>
            <pc:docMk/>
            <pc:sldMk cId="2879588610" sldId="307"/>
            <ac:spMk id="5" creationId="{9737CB74-189B-04D8-6FFF-53863C221ED7}"/>
          </ac:spMkLst>
        </pc:spChg>
      </pc:sldChg>
      <pc:sldChg chg="addSp delSp modSp">
        <pc:chgData name="Malin Swartling" userId="S::malin.swartling@fn.se::42646ef9-7d1a-47b4-8294-04dc60bf6f9a" providerId="AD" clId="Web-{9772DAD2-482A-17BE-B570-29765DF5002A}" dt="2024-11-08T10:29:16.637" v="475" actId="1076"/>
        <pc:sldMkLst>
          <pc:docMk/>
          <pc:sldMk cId="3323708023" sldId="309"/>
        </pc:sldMkLst>
        <pc:spChg chg="mod">
          <ac:chgData name="Malin Swartling" userId="S::malin.swartling@fn.se::42646ef9-7d1a-47b4-8294-04dc60bf6f9a" providerId="AD" clId="Web-{9772DAD2-482A-17BE-B570-29765DF5002A}" dt="2024-11-08T10:29:16.637" v="475" actId="1076"/>
          <ac:spMkLst>
            <pc:docMk/>
            <pc:sldMk cId="3323708023" sldId="309"/>
            <ac:spMk id="8" creationId="{587C1DF8-D29B-F760-DC35-85946DC85A10}"/>
          </ac:spMkLst>
        </pc:spChg>
      </pc:sldChg>
      <pc:sldChg chg="modSp">
        <pc:chgData name="Malin Swartling" userId="S::malin.swartling@fn.se::42646ef9-7d1a-47b4-8294-04dc60bf6f9a" providerId="AD" clId="Web-{9772DAD2-482A-17BE-B570-29765DF5002A}" dt="2024-11-08T10:28:33.980" v="469" actId="1076"/>
        <pc:sldMkLst>
          <pc:docMk/>
          <pc:sldMk cId="1717288035" sldId="310"/>
        </pc:sldMkLst>
        <pc:spChg chg="mod">
          <ac:chgData name="Malin Swartling" userId="S::malin.swartling@fn.se::42646ef9-7d1a-47b4-8294-04dc60bf6f9a" providerId="AD" clId="Web-{9772DAD2-482A-17BE-B570-29765DF5002A}" dt="2024-11-08T10:28:33.980" v="469" actId="1076"/>
          <ac:spMkLst>
            <pc:docMk/>
            <pc:sldMk cId="1717288035" sldId="310"/>
            <ac:spMk id="3" creationId="{02CD6C82-4B01-18C3-23CE-3E50123287BF}"/>
          </ac:spMkLst>
        </pc:spChg>
      </pc:sldChg>
      <pc:sldChg chg="modSp">
        <pc:chgData name="Malin Swartling" userId="S::malin.swartling@fn.se::42646ef9-7d1a-47b4-8294-04dc60bf6f9a" providerId="AD" clId="Web-{9772DAD2-482A-17BE-B570-29765DF5002A}" dt="2024-11-08T10:31:09.403" v="490" actId="20577"/>
        <pc:sldMkLst>
          <pc:docMk/>
          <pc:sldMk cId="2180203452" sldId="314"/>
        </pc:sldMkLst>
        <pc:spChg chg="mod">
          <ac:chgData name="Malin Swartling" userId="S::malin.swartling@fn.se::42646ef9-7d1a-47b4-8294-04dc60bf6f9a" providerId="AD" clId="Web-{9772DAD2-482A-17BE-B570-29765DF5002A}" dt="2024-11-08T10:31:09.403" v="490" actId="20577"/>
          <ac:spMkLst>
            <pc:docMk/>
            <pc:sldMk cId="2180203452" sldId="314"/>
            <ac:spMk id="4" creationId="{495A529A-739D-4585-128E-FA9F056D2DF1}"/>
          </ac:spMkLst>
        </pc:spChg>
      </pc:sldChg>
      <pc:sldChg chg="addSp modSp mod modClrScheme chgLayout">
        <pc:chgData name="Malin Swartling" userId="S::malin.swartling@fn.se::42646ef9-7d1a-47b4-8294-04dc60bf6f9a" providerId="AD" clId="Web-{9772DAD2-482A-17BE-B570-29765DF5002A}" dt="2024-11-08T10:28:00.621" v="465" actId="20577"/>
        <pc:sldMkLst>
          <pc:docMk/>
          <pc:sldMk cId="3663772623" sldId="316"/>
        </pc:sldMkLst>
        <pc:spChg chg="mod ord">
          <ac:chgData name="Malin Swartling" userId="S::malin.swartling@fn.se::42646ef9-7d1a-47b4-8294-04dc60bf6f9a" providerId="AD" clId="Web-{9772DAD2-482A-17BE-B570-29765DF5002A}" dt="2024-11-08T09:12:27.359" v="302"/>
          <ac:spMkLst>
            <pc:docMk/>
            <pc:sldMk cId="3663772623" sldId="316"/>
            <ac:spMk id="2" creationId="{38A58DE4-253C-4D32-C09E-826B1FB75816}"/>
          </ac:spMkLst>
        </pc:spChg>
        <pc:spChg chg="add mod ord">
          <ac:chgData name="Malin Swartling" userId="S::malin.swartling@fn.se::42646ef9-7d1a-47b4-8294-04dc60bf6f9a" providerId="AD" clId="Web-{9772DAD2-482A-17BE-B570-29765DF5002A}" dt="2024-11-08T09:12:27.359" v="302"/>
          <ac:spMkLst>
            <pc:docMk/>
            <pc:sldMk cId="3663772623" sldId="316"/>
            <ac:spMk id="3" creationId="{BBBAD7D6-D70A-4884-6028-5E8FA639BB57}"/>
          </ac:spMkLst>
        </pc:spChg>
        <pc:spChg chg="mod ord">
          <ac:chgData name="Malin Swartling" userId="S::malin.swartling@fn.se::42646ef9-7d1a-47b4-8294-04dc60bf6f9a" providerId="AD" clId="Web-{9772DAD2-482A-17BE-B570-29765DF5002A}" dt="2024-11-08T10:28:00.621" v="465" actId="20577"/>
          <ac:spMkLst>
            <pc:docMk/>
            <pc:sldMk cId="3663772623" sldId="316"/>
            <ac:spMk id="4" creationId="{31A0E6B9-6FC9-091B-C469-B2CDD18039A4}"/>
          </ac:spMkLst>
        </pc:spChg>
        <pc:spChg chg="mod ord">
          <ac:chgData name="Malin Swartling" userId="S::malin.swartling@fn.se::42646ef9-7d1a-47b4-8294-04dc60bf6f9a" providerId="AD" clId="Web-{9772DAD2-482A-17BE-B570-29765DF5002A}" dt="2024-11-08T10:27:53.699" v="464" actId="20577"/>
          <ac:spMkLst>
            <pc:docMk/>
            <pc:sldMk cId="3663772623" sldId="316"/>
            <ac:spMk id="5" creationId="{CC0C4187-5A08-E6E9-E03D-F17D865FE30D}"/>
          </ac:spMkLst>
        </pc:spChg>
        <pc:picChg chg="mod ord">
          <ac:chgData name="Malin Swartling" userId="S::malin.swartling@fn.se::42646ef9-7d1a-47b4-8294-04dc60bf6f9a" providerId="AD" clId="Web-{9772DAD2-482A-17BE-B570-29765DF5002A}" dt="2024-11-08T09:12:27.359" v="302"/>
          <ac:picMkLst>
            <pc:docMk/>
            <pc:sldMk cId="3663772623" sldId="316"/>
            <ac:picMk id="9" creationId="{58825763-42BF-4913-DD75-FB0D7E2C312E}"/>
          </ac:picMkLst>
        </pc:picChg>
      </pc:sldChg>
      <pc:sldChg chg="modSp">
        <pc:chgData name="Malin Swartling" userId="S::malin.swartling@fn.se::42646ef9-7d1a-47b4-8294-04dc60bf6f9a" providerId="AD" clId="Web-{9772DAD2-482A-17BE-B570-29765DF5002A}" dt="2024-11-08T10:27:43.339" v="463" actId="1076"/>
        <pc:sldMkLst>
          <pc:docMk/>
          <pc:sldMk cId="2178734640" sldId="317"/>
        </pc:sldMkLst>
        <pc:spChg chg="mod">
          <ac:chgData name="Malin Swartling" userId="S::malin.swartling@fn.se::42646ef9-7d1a-47b4-8294-04dc60bf6f9a" providerId="AD" clId="Web-{9772DAD2-482A-17BE-B570-29765DF5002A}" dt="2024-11-08T10:27:43.339" v="463" actId="1076"/>
          <ac:spMkLst>
            <pc:docMk/>
            <pc:sldMk cId="2178734640" sldId="317"/>
            <ac:spMk id="6" creationId="{728364D9-72D2-05FD-C309-F9CD2E00A9A3}"/>
          </ac:spMkLst>
        </pc:spChg>
      </pc:sldChg>
      <pc:sldChg chg="delSp modSp">
        <pc:chgData name="Malin Swartling" userId="S::malin.swartling@fn.se::42646ef9-7d1a-47b4-8294-04dc60bf6f9a" providerId="AD" clId="Web-{9772DAD2-482A-17BE-B570-29765DF5002A}" dt="2024-11-08T08:31:35.798" v="23" actId="1076"/>
        <pc:sldMkLst>
          <pc:docMk/>
          <pc:sldMk cId="3304532189" sldId="319"/>
        </pc:sldMkLst>
        <pc:spChg chg="mod">
          <ac:chgData name="Malin Swartling" userId="S::malin.swartling@fn.se::42646ef9-7d1a-47b4-8294-04dc60bf6f9a" providerId="AD" clId="Web-{9772DAD2-482A-17BE-B570-29765DF5002A}" dt="2024-11-08T08:31:35.798" v="23" actId="1076"/>
          <ac:spMkLst>
            <pc:docMk/>
            <pc:sldMk cId="3304532189" sldId="319"/>
            <ac:spMk id="4" creationId="{120253C8-1787-E902-0A2A-09CE3B5FC289}"/>
          </ac:spMkLst>
        </pc:spChg>
      </pc:sldChg>
      <pc:sldChg chg="del">
        <pc:chgData name="Malin Swartling" userId="S::malin.swartling@fn.se::42646ef9-7d1a-47b4-8294-04dc60bf6f9a" providerId="AD" clId="Web-{9772DAD2-482A-17BE-B570-29765DF5002A}" dt="2024-11-08T10:22:27.635" v="438"/>
        <pc:sldMkLst>
          <pc:docMk/>
          <pc:sldMk cId="506939757" sldId="320"/>
        </pc:sldMkLst>
      </pc:sldChg>
      <pc:sldChg chg="delSp modSp">
        <pc:chgData name="Malin Swartling" userId="S::malin.swartling@fn.se::42646ef9-7d1a-47b4-8294-04dc60bf6f9a" providerId="AD" clId="Web-{9772DAD2-482A-17BE-B570-29765DF5002A}" dt="2024-11-08T10:28:43.043" v="470" actId="20577"/>
        <pc:sldMkLst>
          <pc:docMk/>
          <pc:sldMk cId="81211347" sldId="321"/>
        </pc:sldMkLst>
      </pc:sldChg>
      <pc:sldChg chg="modSp">
        <pc:chgData name="Malin Swartling" userId="S::malin.swartling@fn.se::42646ef9-7d1a-47b4-8294-04dc60bf6f9a" providerId="AD" clId="Web-{9772DAD2-482A-17BE-B570-29765DF5002A}" dt="2024-11-08T10:25:54.698" v="445" actId="20577"/>
        <pc:sldMkLst>
          <pc:docMk/>
          <pc:sldMk cId="1459277609" sldId="322"/>
        </pc:sldMkLst>
      </pc:sldChg>
      <pc:sldChg chg="modSp">
        <pc:chgData name="Malin Swartling" userId="S::malin.swartling@fn.se::42646ef9-7d1a-47b4-8294-04dc60bf6f9a" providerId="AD" clId="Web-{9772DAD2-482A-17BE-B570-29765DF5002A}" dt="2024-11-08T10:27:02.683" v="457" actId="1076"/>
        <pc:sldMkLst>
          <pc:docMk/>
          <pc:sldMk cId="486601998" sldId="323"/>
        </pc:sldMkLst>
      </pc:sldChg>
      <pc:sldChg chg="modSp">
        <pc:chgData name="Malin Swartling" userId="S::malin.swartling@fn.se::42646ef9-7d1a-47b4-8294-04dc60bf6f9a" providerId="AD" clId="Web-{9772DAD2-482A-17BE-B570-29765DF5002A}" dt="2024-11-08T10:26:43.074" v="452" actId="1076"/>
        <pc:sldMkLst>
          <pc:docMk/>
          <pc:sldMk cId="4036500864" sldId="324"/>
        </pc:sldMkLst>
      </pc:sldChg>
      <pc:sldChg chg="modSp">
        <pc:chgData name="Malin Swartling" userId="S::malin.swartling@fn.se::42646ef9-7d1a-47b4-8294-04dc60bf6f9a" providerId="AD" clId="Web-{9772DAD2-482A-17BE-B570-29765DF5002A}" dt="2024-11-08T10:26:21.230" v="448" actId="1076"/>
        <pc:sldMkLst>
          <pc:docMk/>
          <pc:sldMk cId="3259274362" sldId="326"/>
        </pc:sldMkLst>
      </pc:sldChg>
      <pc:sldChg chg="addSp delSp modSp">
        <pc:chgData name="Malin Swartling" userId="S::malin.swartling@fn.se::42646ef9-7d1a-47b4-8294-04dc60bf6f9a" providerId="AD" clId="Web-{9772DAD2-482A-17BE-B570-29765DF5002A}" dt="2024-11-08T10:30:33.184" v="487" actId="20577"/>
        <pc:sldMkLst>
          <pc:docMk/>
          <pc:sldMk cId="2859079503" sldId="327"/>
        </pc:sldMkLst>
        <pc:spChg chg="mod">
          <ac:chgData name="Malin Swartling" userId="S::malin.swartling@fn.se::42646ef9-7d1a-47b4-8294-04dc60bf6f9a" providerId="AD" clId="Web-{9772DAD2-482A-17BE-B570-29765DF5002A}" dt="2024-11-08T10:30:33.184" v="487" actId="20577"/>
          <ac:spMkLst>
            <pc:docMk/>
            <pc:sldMk cId="2859079503" sldId="327"/>
            <ac:spMk id="6" creationId="{CBEAFED4-70F2-1F9D-B68D-9B70226A1159}"/>
          </ac:spMkLst>
        </pc:spChg>
        <pc:spChg chg="add mod">
          <ac:chgData name="Malin Swartling" userId="S::malin.swartling@fn.se::42646ef9-7d1a-47b4-8294-04dc60bf6f9a" providerId="AD" clId="Web-{9772DAD2-482A-17BE-B570-29765DF5002A}" dt="2024-11-08T08:58:33.078" v="65" actId="20577"/>
          <ac:spMkLst>
            <pc:docMk/>
            <pc:sldMk cId="2859079503" sldId="327"/>
            <ac:spMk id="7" creationId="{A2D18BDA-B0C3-9A8E-B7C1-08AB6410C3B9}"/>
          </ac:spMkLst>
        </pc:spChg>
        <pc:picChg chg="mod">
          <ac:chgData name="Malin Swartling" userId="S::malin.swartling@fn.se::42646ef9-7d1a-47b4-8294-04dc60bf6f9a" providerId="AD" clId="Web-{9772DAD2-482A-17BE-B570-29765DF5002A}" dt="2024-11-08T08:56:01.088" v="37" actId="1076"/>
          <ac:picMkLst>
            <pc:docMk/>
            <pc:sldMk cId="2859079503" sldId="327"/>
            <ac:picMk id="4" creationId="{3913FB2B-A08D-4885-D0E1-978D8223F38A}"/>
          </ac:picMkLst>
        </pc:picChg>
      </pc:sldChg>
      <pc:sldChg chg="addSp delSp modSp add replId">
        <pc:chgData name="Malin Swartling" userId="S::malin.swartling@fn.se::42646ef9-7d1a-47b4-8294-04dc60bf6f9a" providerId="AD" clId="Web-{9772DAD2-482A-17BE-B570-29765DF5002A}" dt="2024-11-08T11:03:27.038" v="736" actId="1076"/>
        <pc:sldMkLst>
          <pc:docMk/>
          <pc:sldMk cId="65592108" sldId="328"/>
        </pc:sldMkLst>
      </pc:sldChg>
    </pc:docChg>
  </pc:docChgLst>
  <pc:docChgLst>
    <pc:chgData clId="Web-{E1341EAF-39A6-1E82-A3C7-EC14B2194037}"/>
    <pc:docChg chg="modSld">
      <pc:chgData name="" userId="" providerId="" clId="Web-{E1341EAF-39A6-1E82-A3C7-EC14B2194037}" dt="2024-10-28T09:24:39.490" v="0" actId="20577"/>
      <pc:docMkLst>
        <pc:docMk/>
      </pc:docMkLst>
      <pc:sldChg chg="modSp">
        <pc:chgData name="" userId="" providerId="" clId="Web-{E1341EAF-39A6-1E82-A3C7-EC14B2194037}" dt="2024-10-28T09:24:39.490" v="0" actId="20577"/>
        <pc:sldMkLst>
          <pc:docMk/>
          <pc:sldMk cId="3663772623" sldId="316"/>
        </pc:sldMkLst>
        <pc:spChg chg="mod">
          <ac:chgData name="" userId="" providerId="" clId="Web-{E1341EAF-39A6-1E82-A3C7-EC14B2194037}" dt="2024-10-28T09:24:39.490" v="0" actId="20577"/>
          <ac:spMkLst>
            <pc:docMk/>
            <pc:sldMk cId="3663772623" sldId="316"/>
            <ac:spMk id="5" creationId="{CC0C4187-5A08-E6E9-E03D-F17D865FE30D}"/>
          </ac:spMkLst>
        </pc:spChg>
      </pc:sldChg>
    </pc:docChg>
  </pc:docChgLst>
  <pc:docChgLst>
    <pc:chgData name="Malin Swartling" userId="S::malin.swartling@fn.se::42646ef9-7d1a-47b4-8294-04dc60bf6f9a" providerId="AD" clId="Web-{B364AD46-72D3-2609-A57A-4DD701314813}"/>
    <pc:docChg chg="addSld delSld modSld sldOrd">
      <pc:chgData name="Malin Swartling" userId="S::malin.swartling@fn.se::42646ef9-7d1a-47b4-8294-04dc60bf6f9a" providerId="AD" clId="Web-{B364AD46-72D3-2609-A57A-4DD701314813}" dt="2024-11-04T14:38:38.586" v="1429" actId="1076"/>
      <pc:docMkLst>
        <pc:docMk/>
      </pc:docMkLst>
      <pc:sldChg chg="modSp">
        <pc:chgData name="Malin Swartling" userId="S::malin.swartling@fn.se::42646ef9-7d1a-47b4-8294-04dc60bf6f9a" providerId="AD" clId="Web-{B364AD46-72D3-2609-A57A-4DD701314813}" dt="2024-11-04T09:40:06.361" v="7" actId="20577"/>
        <pc:sldMkLst>
          <pc:docMk/>
          <pc:sldMk cId="0" sldId="258"/>
        </pc:sldMkLst>
        <pc:spChg chg="mod">
          <ac:chgData name="Malin Swartling" userId="S::malin.swartling@fn.se::42646ef9-7d1a-47b4-8294-04dc60bf6f9a" providerId="AD" clId="Web-{B364AD46-72D3-2609-A57A-4DD701314813}" dt="2024-11-04T09:40:06.361" v="7" actId="20577"/>
          <ac:spMkLst>
            <pc:docMk/>
            <pc:sldMk cId="0" sldId="258"/>
            <ac:spMk id="2" creationId="{45DC35E6-D46B-E5CB-53F2-58A92FEF04D3}"/>
          </ac:spMkLst>
        </pc:spChg>
      </pc:sldChg>
      <pc:sldChg chg="del">
        <pc:chgData name="Malin Swartling" userId="S::malin.swartling@fn.se::42646ef9-7d1a-47b4-8294-04dc60bf6f9a" providerId="AD" clId="Web-{B364AD46-72D3-2609-A57A-4DD701314813}" dt="2024-11-04T10:36:34.388" v="1228"/>
        <pc:sldMkLst>
          <pc:docMk/>
          <pc:sldMk cId="0" sldId="261"/>
        </pc:sldMkLst>
      </pc:sldChg>
      <pc:sldChg chg="del">
        <pc:chgData name="Malin Swartling" userId="S::malin.swartling@fn.se::42646ef9-7d1a-47b4-8294-04dc60bf6f9a" providerId="AD" clId="Web-{B364AD46-72D3-2609-A57A-4DD701314813}" dt="2024-11-04T10:36:35.966" v="1230"/>
        <pc:sldMkLst>
          <pc:docMk/>
          <pc:sldMk cId="0" sldId="262"/>
        </pc:sldMkLst>
      </pc:sldChg>
      <pc:sldChg chg="del">
        <pc:chgData name="Malin Swartling" userId="S::malin.swartling@fn.se::42646ef9-7d1a-47b4-8294-04dc60bf6f9a" providerId="AD" clId="Web-{B364AD46-72D3-2609-A57A-4DD701314813}" dt="2024-11-04T10:36:35.231" v="1229"/>
        <pc:sldMkLst>
          <pc:docMk/>
          <pc:sldMk cId="0" sldId="263"/>
        </pc:sldMkLst>
      </pc:sldChg>
      <pc:sldChg chg="addSp delSp modSp modNotes">
        <pc:chgData name="Malin Swartling" userId="S::malin.swartling@fn.se::42646ef9-7d1a-47b4-8294-04dc60bf6f9a" providerId="AD" clId="Web-{B364AD46-72D3-2609-A57A-4DD701314813}" dt="2024-11-04T14:35:07.234" v="1420"/>
        <pc:sldMkLst>
          <pc:docMk/>
          <pc:sldMk cId="0" sldId="282"/>
        </pc:sldMkLst>
        <pc:spChg chg="add mod">
          <ac:chgData name="Malin Swartling" userId="S::malin.swartling@fn.se::42646ef9-7d1a-47b4-8294-04dc60bf6f9a" providerId="AD" clId="Web-{B364AD46-72D3-2609-A57A-4DD701314813}" dt="2024-11-04T10:40:33.693" v="1274" actId="20577"/>
          <ac:spMkLst>
            <pc:docMk/>
            <pc:sldMk cId="0" sldId="282"/>
            <ac:spMk id="6" creationId="{8FA2B146-F61A-39A6-E459-DAD9C7E4B250}"/>
          </ac:spMkLst>
        </pc:spChg>
        <pc:spChg chg="add mod">
          <ac:chgData name="Malin Swartling" userId="S::malin.swartling@fn.se::42646ef9-7d1a-47b4-8294-04dc60bf6f9a" providerId="AD" clId="Web-{B364AD46-72D3-2609-A57A-4DD701314813}" dt="2024-11-04T10:41:51.696" v="1303" actId="1076"/>
          <ac:spMkLst>
            <pc:docMk/>
            <pc:sldMk cId="0" sldId="282"/>
            <ac:spMk id="8" creationId="{DA2BDC0F-6934-1450-2708-1B44DB7B2683}"/>
          </ac:spMkLst>
        </pc:spChg>
        <pc:picChg chg="mod">
          <ac:chgData name="Malin Swartling" userId="S::malin.swartling@fn.se::42646ef9-7d1a-47b4-8294-04dc60bf6f9a" providerId="AD" clId="Web-{B364AD46-72D3-2609-A57A-4DD701314813}" dt="2024-11-04T10:42:00.868" v="1306" actId="1076"/>
          <ac:picMkLst>
            <pc:docMk/>
            <pc:sldMk cId="0" sldId="282"/>
            <ac:picMk id="4" creationId="{7286BFAF-F325-E711-23C0-8FED64B8AA42}"/>
          </ac:picMkLst>
        </pc:picChg>
        <pc:picChg chg="mod">
          <ac:chgData name="Malin Swartling" userId="S::malin.swartling@fn.se::42646ef9-7d1a-47b4-8294-04dc60bf6f9a" providerId="AD" clId="Web-{B364AD46-72D3-2609-A57A-4DD701314813}" dt="2024-11-04T10:41:56.149" v="1305" actId="1076"/>
          <ac:picMkLst>
            <pc:docMk/>
            <pc:sldMk cId="0" sldId="282"/>
            <ac:picMk id="262" creationId="{00000000-0000-0000-0000-000000000000}"/>
          </ac:picMkLst>
        </pc:picChg>
        <pc:picChg chg="mod">
          <ac:chgData name="Malin Swartling" userId="S::malin.swartling@fn.se::42646ef9-7d1a-47b4-8294-04dc60bf6f9a" providerId="AD" clId="Web-{B364AD46-72D3-2609-A57A-4DD701314813}" dt="2024-11-04T10:41:54.790" v="1304" actId="1076"/>
          <ac:picMkLst>
            <pc:docMk/>
            <pc:sldMk cId="0" sldId="282"/>
            <ac:picMk id="263" creationId="{00000000-0000-0000-0000-000000000000}"/>
          </ac:picMkLst>
        </pc:picChg>
      </pc:sldChg>
      <pc:sldChg chg="modSp">
        <pc:chgData name="Malin Swartling" userId="S::malin.swartling@fn.se::42646ef9-7d1a-47b4-8294-04dc60bf6f9a" providerId="AD" clId="Web-{B364AD46-72D3-2609-A57A-4DD701314813}" dt="2024-11-04T14:28:38.501" v="1416" actId="20577"/>
        <pc:sldMkLst>
          <pc:docMk/>
          <pc:sldMk cId="0" sldId="290"/>
        </pc:sldMkLst>
        <pc:spChg chg="mod">
          <ac:chgData name="Malin Swartling" userId="S::malin.swartling@fn.se::42646ef9-7d1a-47b4-8294-04dc60bf6f9a" providerId="AD" clId="Web-{B364AD46-72D3-2609-A57A-4DD701314813}" dt="2024-11-04T14:28:38.501" v="1416" actId="20577"/>
          <ac:spMkLst>
            <pc:docMk/>
            <pc:sldMk cId="0" sldId="290"/>
            <ac:spMk id="430" creationId="{00000000-0000-0000-0000-000000000000}"/>
          </ac:spMkLst>
        </pc:spChg>
      </pc:sldChg>
      <pc:sldChg chg="addSp delSp modSp modNotes">
        <pc:chgData name="Malin Swartling" userId="S::malin.swartling@fn.se::42646ef9-7d1a-47b4-8294-04dc60bf6f9a" providerId="AD" clId="Web-{B364AD46-72D3-2609-A57A-4DD701314813}" dt="2024-11-04T10:26:20.522" v="1225"/>
        <pc:sldMkLst>
          <pc:docMk/>
          <pc:sldMk cId="3370403659" sldId="294"/>
        </pc:sldMkLst>
        <pc:spChg chg="mod">
          <ac:chgData name="Malin Swartling" userId="S::malin.swartling@fn.se::42646ef9-7d1a-47b4-8294-04dc60bf6f9a" providerId="AD" clId="Web-{B364AD46-72D3-2609-A57A-4DD701314813}" dt="2024-11-04T10:25:24.223" v="1209" actId="20577"/>
          <ac:spMkLst>
            <pc:docMk/>
            <pc:sldMk cId="3370403659" sldId="294"/>
            <ac:spMk id="2" creationId="{CBEAFED4-70F2-1F9D-B68D-9B70226A1159}"/>
          </ac:spMkLst>
        </pc:spChg>
      </pc:sldChg>
      <pc:sldChg chg="addSp delSp modSp mod modClrScheme chgLayout modNotes">
        <pc:chgData name="Malin Swartling" userId="S::malin.swartling@fn.se::42646ef9-7d1a-47b4-8294-04dc60bf6f9a" providerId="AD" clId="Web-{B364AD46-72D3-2609-A57A-4DD701314813}" dt="2024-11-04T14:35:17.094" v="1422"/>
        <pc:sldMkLst>
          <pc:docMk/>
          <pc:sldMk cId="3323708023" sldId="309"/>
        </pc:sldMkLst>
        <pc:spChg chg="mod ord">
          <ac:chgData name="Malin Swartling" userId="S::malin.swartling@fn.se::42646ef9-7d1a-47b4-8294-04dc60bf6f9a" providerId="AD" clId="Web-{B364AD46-72D3-2609-A57A-4DD701314813}" dt="2024-11-04T09:52:05.636" v="423"/>
          <ac:spMkLst>
            <pc:docMk/>
            <pc:sldMk cId="3323708023" sldId="309"/>
            <ac:spMk id="2" creationId="{11C8294B-9346-6AAD-4135-4B2368CD4B84}"/>
          </ac:spMkLst>
        </pc:spChg>
        <pc:spChg chg="add del">
          <ac:chgData name="Malin Swartling" userId="S::malin.swartling@fn.se::42646ef9-7d1a-47b4-8294-04dc60bf6f9a" providerId="AD" clId="Web-{B364AD46-72D3-2609-A57A-4DD701314813}" dt="2024-11-04T09:52:05.636" v="423"/>
          <ac:spMkLst>
            <pc:docMk/>
            <pc:sldMk cId="3323708023" sldId="309"/>
            <ac:spMk id="6" creationId="{0760F0B8-E5B1-DA2D-AE5E-E41A5FFA738F}"/>
          </ac:spMkLst>
        </pc:spChg>
        <pc:spChg chg="mod ord">
          <ac:chgData name="Malin Swartling" userId="S::malin.swartling@fn.se::42646ef9-7d1a-47b4-8294-04dc60bf6f9a" providerId="AD" clId="Web-{B364AD46-72D3-2609-A57A-4DD701314813}" dt="2024-11-04T10:38:38.689" v="1258" actId="20577"/>
          <ac:spMkLst>
            <pc:docMk/>
            <pc:sldMk cId="3323708023" sldId="309"/>
            <ac:spMk id="8" creationId="{587C1DF8-D29B-F760-DC35-85946DC85A10}"/>
          </ac:spMkLst>
        </pc:spChg>
        <pc:picChg chg="mod ord">
          <ac:chgData name="Malin Swartling" userId="S::malin.swartling@fn.se::42646ef9-7d1a-47b4-8294-04dc60bf6f9a" providerId="AD" clId="Web-{B364AD46-72D3-2609-A57A-4DD701314813}" dt="2024-11-04T09:52:05.636" v="423"/>
          <ac:picMkLst>
            <pc:docMk/>
            <pc:sldMk cId="3323708023" sldId="309"/>
            <ac:picMk id="7" creationId="{06EA827D-2972-D1E1-C241-577B430252AC}"/>
          </ac:picMkLst>
        </pc:picChg>
      </pc:sldChg>
      <pc:sldChg chg="addSp delSp modSp mod modClrScheme modShow chgLayout">
        <pc:chgData name="Malin Swartling" userId="S::malin.swartling@fn.se::42646ef9-7d1a-47b4-8294-04dc60bf6f9a" providerId="AD" clId="Web-{B364AD46-72D3-2609-A57A-4DD701314813}" dt="2024-11-04T10:48:26.600" v="1397" actId="1076"/>
        <pc:sldMkLst>
          <pc:docMk/>
          <pc:sldMk cId="1717288035" sldId="310"/>
        </pc:sldMkLst>
        <pc:spChg chg="mod ord">
          <ac:chgData name="Malin Swartling" userId="S::malin.swartling@fn.se::42646ef9-7d1a-47b4-8294-04dc60bf6f9a" providerId="AD" clId="Web-{B364AD46-72D3-2609-A57A-4DD701314813}" dt="2024-11-04T10:47:27.504" v="1383"/>
          <ac:spMkLst>
            <pc:docMk/>
            <pc:sldMk cId="1717288035" sldId="310"/>
            <ac:spMk id="2" creationId="{38A58DE4-253C-4D32-C09E-826B1FB75816}"/>
          </ac:spMkLst>
        </pc:spChg>
        <pc:spChg chg="mod ord">
          <ac:chgData name="Malin Swartling" userId="S::malin.swartling@fn.se::42646ef9-7d1a-47b4-8294-04dc60bf6f9a" providerId="AD" clId="Web-{B364AD46-72D3-2609-A57A-4DD701314813}" dt="2024-11-04T10:48:26.600" v="1397" actId="1076"/>
          <ac:spMkLst>
            <pc:docMk/>
            <pc:sldMk cId="1717288035" sldId="310"/>
            <ac:spMk id="3" creationId="{02CD6C82-4B01-18C3-23CE-3E50123287BF}"/>
          </ac:spMkLst>
        </pc:spChg>
      </pc:sldChg>
      <pc:sldChg chg="modSp">
        <pc:chgData name="Malin Swartling" userId="S::malin.swartling@fn.se::42646ef9-7d1a-47b4-8294-04dc60bf6f9a" providerId="AD" clId="Web-{B364AD46-72D3-2609-A57A-4DD701314813}" dt="2024-11-04T09:58:29.212" v="607" actId="1076"/>
        <pc:sldMkLst>
          <pc:docMk/>
          <pc:sldMk cId="2178734640" sldId="317"/>
        </pc:sldMkLst>
        <pc:spChg chg="mod">
          <ac:chgData name="Malin Swartling" userId="S::malin.swartling@fn.se::42646ef9-7d1a-47b4-8294-04dc60bf6f9a" providerId="AD" clId="Web-{B364AD46-72D3-2609-A57A-4DD701314813}" dt="2024-11-04T09:58:29.212" v="607" actId="1076"/>
          <ac:spMkLst>
            <pc:docMk/>
            <pc:sldMk cId="2178734640" sldId="317"/>
            <ac:spMk id="6" creationId="{728364D9-72D2-05FD-C309-F9CD2E00A9A3}"/>
          </ac:spMkLst>
        </pc:spChg>
      </pc:sldChg>
      <pc:sldChg chg="modNotes">
        <pc:chgData name="Malin Swartling" userId="S::malin.swartling@fn.se::42646ef9-7d1a-47b4-8294-04dc60bf6f9a" providerId="AD" clId="Web-{B364AD46-72D3-2609-A57A-4DD701314813}" dt="2024-11-04T14:35:31.407" v="1424"/>
        <pc:sldMkLst>
          <pc:docMk/>
          <pc:sldMk cId="1003263169" sldId="318"/>
        </pc:sldMkLst>
      </pc:sldChg>
      <pc:sldChg chg="modSp">
        <pc:chgData name="Malin Swartling" userId="S::malin.swartling@fn.se::42646ef9-7d1a-47b4-8294-04dc60bf6f9a" providerId="AD" clId="Web-{B364AD46-72D3-2609-A57A-4DD701314813}" dt="2024-11-04T10:39:21.128" v="1264" actId="20577"/>
        <pc:sldMkLst>
          <pc:docMk/>
          <pc:sldMk cId="3304532189" sldId="319"/>
        </pc:sldMkLst>
        <pc:spChg chg="mod">
          <ac:chgData name="Malin Swartling" userId="S::malin.swartling@fn.se::42646ef9-7d1a-47b4-8294-04dc60bf6f9a" providerId="AD" clId="Web-{B364AD46-72D3-2609-A57A-4DD701314813}" dt="2024-11-04T10:39:21.128" v="1264" actId="20577"/>
          <ac:spMkLst>
            <pc:docMk/>
            <pc:sldMk cId="3304532189" sldId="319"/>
            <ac:spMk id="4" creationId="{120253C8-1787-E902-0A2A-09CE3B5FC289}"/>
          </ac:spMkLst>
        </pc:spChg>
      </pc:sldChg>
      <pc:sldChg chg="addSp delSp modSp add mod replId modClrScheme modShow chgLayout modNotes">
        <pc:chgData name="Malin Swartling" userId="S::malin.swartling@fn.se::42646ef9-7d1a-47b4-8294-04dc60bf6f9a" providerId="AD" clId="Web-{B364AD46-72D3-2609-A57A-4DD701314813}" dt="2024-11-04T10:35:57.621" v="1226"/>
        <pc:sldMkLst>
          <pc:docMk/>
          <pc:sldMk cId="81211347" sldId="321"/>
        </pc:sldMkLst>
      </pc:sldChg>
      <pc:sldChg chg="modSp new">
        <pc:chgData name="Malin Swartling" userId="S::malin.swartling@fn.se::42646ef9-7d1a-47b4-8294-04dc60bf6f9a" providerId="AD" clId="Web-{B364AD46-72D3-2609-A57A-4DD701314813}" dt="2024-11-04T09:56:20.567" v="604" actId="20577"/>
        <pc:sldMkLst>
          <pc:docMk/>
          <pc:sldMk cId="1459277609" sldId="322"/>
        </pc:sldMkLst>
      </pc:sldChg>
      <pc:sldChg chg="modSp add replId">
        <pc:chgData name="Malin Swartling" userId="S::malin.swartling@fn.se::42646ef9-7d1a-47b4-8294-04dc60bf6f9a" providerId="AD" clId="Web-{B364AD46-72D3-2609-A57A-4DD701314813}" dt="2024-11-04T09:55:28.893" v="584" actId="20577"/>
        <pc:sldMkLst>
          <pc:docMk/>
          <pc:sldMk cId="486601998" sldId="323"/>
        </pc:sldMkLst>
      </pc:sldChg>
      <pc:sldChg chg="modSp add replId">
        <pc:chgData name="Malin Swartling" userId="S::malin.swartling@fn.se::42646ef9-7d1a-47b4-8294-04dc60bf6f9a" providerId="AD" clId="Web-{B364AD46-72D3-2609-A57A-4DD701314813}" dt="2024-11-04T09:55:32.424" v="590" actId="20577"/>
        <pc:sldMkLst>
          <pc:docMk/>
          <pc:sldMk cId="4036500864" sldId="324"/>
        </pc:sldMkLst>
      </pc:sldChg>
      <pc:sldChg chg="modSp add del replId">
        <pc:chgData name="Malin Swartling" userId="S::malin.swartling@fn.se::42646ef9-7d1a-47b4-8294-04dc60bf6f9a" providerId="AD" clId="Web-{B364AD46-72D3-2609-A57A-4DD701314813}" dt="2024-11-04T10:36:37.669" v="1231"/>
        <pc:sldMkLst>
          <pc:docMk/>
          <pc:sldMk cId="313459914" sldId="325"/>
        </pc:sldMkLst>
      </pc:sldChg>
      <pc:sldChg chg="modSp add replId">
        <pc:chgData name="Malin Swartling" userId="S::malin.swartling@fn.se::42646ef9-7d1a-47b4-8294-04dc60bf6f9a" providerId="AD" clId="Web-{B364AD46-72D3-2609-A57A-4DD701314813}" dt="2024-11-04T09:56:13.707" v="601" actId="20577"/>
        <pc:sldMkLst>
          <pc:docMk/>
          <pc:sldMk cId="3259274362" sldId="326"/>
        </pc:sldMkLst>
      </pc:sldChg>
      <pc:sldChg chg="addSp delSp modSp add ord replId modNotes">
        <pc:chgData name="Malin Swartling" userId="S::malin.swartling@fn.se::42646ef9-7d1a-47b4-8294-04dc60bf6f9a" providerId="AD" clId="Web-{B364AD46-72D3-2609-A57A-4DD701314813}" dt="2024-11-04T14:38:38.586" v="1429" actId="1076"/>
        <pc:sldMkLst>
          <pc:docMk/>
          <pc:sldMk cId="2859079503" sldId="327"/>
        </pc:sldMkLst>
        <pc:spChg chg="mod">
          <ac:chgData name="Malin Swartling" userId="S::malin.swartling@fn.se::42646ef9-7d1a-47b4-8294-04dc60bf6f9a" providerId="AD" clId="Web-{B364AD46-72D3-2609-A57A-4DD701314813}" dt="2024-11-04T10:12:26.476" v="767" actId="20577"/>
          <ac:spMkLst>
            <pc:docMk/>
            <pc:sldMk cId="2859079503" sldId="327"/>
            <ac:spMk id="2" creationId="{CBEAFED4-70F2-1F9D-B68D-9B70226A1159}"/>
          </ac:spMkLst>
        </pc:spChg>
        <pc:spChg chg="add mod">
          <ac:chgData name="Malin Swartling" userId="S::malin.swartling@fn.se::42646ef9-7d1a-47b4-8294-04dc60bf6f9a" providerId="AD" clId="Web-{B364AD46-72D3-2609-A57A-4DD701314813}" dt="2024-11-04T14:38:38.586" v="1429" actId="1076"/>
          <ac:spMkLst>
            <pc:docMk/>
            <pc:sldMk cId="2859079503" sldId="327"/>
            <ac:spMk id="6" creationId="{CBEAFED4-70F2-1F9D-B68D-9B70226A1159}"/>
          </ac:spMkLst>
        </pc:spChg>
      </pc:sldChg>
      <pc:sldChg chg="new del">
        <pc:chgData name="Malin Swartling" userId="S::malin.swartling@fn.se::42646ef9-7d1a-47b4-8294-04dc60bf6f9a" providerId="AD" clId="Web-{B364AD46-72D3-2609-A57A-4DD701314813}" dt="2024-11-04T10:22:00.622" v="1106"/>
        <pc:sldMkLst>
          <pc:docMk/>
          <pc:sldMk cId="720586211" sldId="328"/>
        </pc:sldMkLst>
      </pc:sldChg>
    </pc:docChg>
  </pc:docChgLst>
  <pc:docChgLst>
    <pc:chgData name="Malin Swartling" userId="S::malin.swartling@fn.se::42646ef9-7d1a-47b4-8294-04dc60bf6f9a" providerId="AD" clId="Web-{B0187E3E-5908-DEAA-2F07-C9CB6775DE81}"/>
    <pc:docChg chg="modSld">
      <pc:chgData name="Malin Swartling" userId="S::malin.swartling@fn.se::42646ef9-7d1a-47b4-8294-04dc60bf6f9a" providerId="AD" clId="Web-{B0187E3E-5908-DEAA-2F07-C9CB6775DE81}" dt="2024-11-14T14:10:29.086" v="17"/>
      <pc:docMkLst>
        <pc:docMk/>
      </pc:docMkLst>
      <pc:sldChg chg="modSp">
        <pc:chgData name="Malin Swartling" userId="S::malin.swartling@fn.se::42646ef9-7d1a-47b4-8294-04dc60bf6f9a" providerId="AD" clId="Web-{B0187E3E-5908-DEAA-2F07-C9CB6775DE81}" dt="2024-11-14T13:57:29.886" v="16" actId="20577"/>
        <pc:sldMkLst>
          <pc:docMk/>
          <pc:sldMk cId="0" sldId="257"/>
        </pc:sldMkLst>
        <pc:spChg chg="mod">
          <ac:chgData name="Malin Swartling" userId="S::malin.swartling@fn.se::42646ef9-7d1a-47b4-8294-04dc60bf6f9a" providerId="AD" clId="Web-{B0187E3E-5908-DEAA-2F07-C9CB6775DE81}" dt="2024-11-14T13:57:29.886" v="16" actId="20577"/>
          <ac:spMkLst>
            <pc:docMk/>
            <pc:sldMk cId="0" sldId="257"/>
            <ac:spMk id="81" creationId="{00000000-0000-0000-0000-000000000000}"/>
          </ac:spMkLst>
        </pc:spChg>
      </pc:sldChg>
      <pc:sldChg chg="delSp modSp mod delAnim modShow">
        <pc:chgData name="Malin Swartling" userId="S::malin.swartling@fn.se::42646ef9-7d1a-47b4-8294-04dc60bf6f9a" providerId="AD" clId="Web-{B0187E3E-5908-DEAA-2F07-C9CB6775DE81}" dt="2024-11-14T14:10:29.086" v="17"/>
        <pc:sldMkLst>
          <pc:docMk/>
          <pc:sldMk cId="1717288035" sldId="310"/>
        </pc:sldMkLst>
      </pc:sldChg>
      <pc:sldChg chg="modSp">
        <pc:chgData name="Malin Swartling" userId="S::malin.swartling@fn.se::42646ef9-7d1a-47b4-8294-04dc60bf6f9a" providerId="AD" clId="Web-{B0187E3E-5908-DEAA-2F07-C9CB6775DE81}" dt="2024-11-14T13:56:21.056" v="12" actId="20577"/>
        <pc:sldMkLst>
          <pc:docMk/>
          <pc:sldMk cId="2859079503" sldId="327"/>
        </pc:sldMkLst>
        <pc:spChg chg="mod">
          <ac:chgData name="Malin Swartling" userId="S::malin.swartling@fn.se::42646ef9-7d1a-47b4-8294-04dc60bf6f9a" providerId="AD" clId="Web-{B0187E3E-5908-DEAA-2F07-C9CB6775DE81}" dt="2024-11-14T13:56:21.056" v="12" actId="20577"/>
          <ac:spMkLst>
            <pc:docMk/>
            <pc:sldMk cId="2859079503" sldId="327"/>
            <ac:spMk id="6" creationId="{CBEAFED4-70F2-1F9D-B68D-9B70226A1159}"/>
          </ac:spMkLst>
        </pc:spChg>
      </pc:sldChg>
      <pc:sldChg chg="modSp">
        <pc:chgData name="Malin Swartling" userId="S::malin.swartling@fn.se::42646ef9-7d1a-47b4-8294-04dc60bf6f9a" providerId="AD" clId="Web-{B0187E3E-5908-DEAA-2F07-C9CB6775DE81}" dt="2024-11-14T13:55:24.914" v="4" actId="14100"/>
        <pc:sldMkLst>
          <pc:docMk/>
          <pc:sldMk cId="65592108" sldId="328"/>
        </pc:sldMkLst>
      </pc:sldChg>
    </pc:docChg>
  </pc:docChgLst>
  <pc:docChgLst>
    <pc:chgData name="Malin Swartling" userId="S::malin.swartling@fn.se::42646ef9-7d1a-47b4-8294-04dc60bf6f9a" providerId="AD" clId="Web-{98156D03-4655-24A0-79CF-591E17A9CEBF}"/>
    <pc:docChg chg="modSld">
      <pc:chgData name="Malin Swartling" userId="S::malin.swartling@fn.se::42646ef9-7d1a-47b4-8294-04dc60bf6f9a" providerId="AD" clId="Web-{98156D03-4655-24A0-79CF-591E17A9CEBF}" dt="2024-10-23T14:24:16.375" v="0" actId="14100"/>
      <pc:docMkLst>
        <pc:docMk/>
      </pc:docMkLst>
      <pc:sldChg chg="modSp">
        <pc:chgData name="Malin Swartling" userId="S::malin.swartling@fn.se::42646ef9-7d1a-47b4-8294-04dc60bf6f9a" providerId="AD" clId="Web-{98156D03-4655-24A0-79CF-591E17A9CEBF}" dt="2024-10-23T14:24:16.375" v="0" actId="14100"/>
        <pc:sldMkLst>
          <pc:docMk/>
          <pc:sldMk cId="4176458559" sldId="308"/>
        </pc:sldMkLst>
        <pc:graphicFrameChg chg="mod">
          <ac:chgData name="Malin Swartling" userId="S::malin.swartling@fn.se::42646ef9-7d1a-47b4-8294-04dc60bf6f9a" providerId="AD" clId="Web-{98156D03-4655-24A0-79CF-591E17A9CEBF}" dt="2024-10-23T14:24:16.375" v="0" actId="14100"/>
          <ac:graphicFrameMkLst>
            <pc:docMk/>
            <pc:sldMk cId="4176458559" sldId="308"/>
            <ac:graphicFrameMk id="4" creationId="{C3357190-F9E8-DBAB-2900-D7D7CBA1D628}"/>
          </ac:graphicFrameMkLst>
        </pc:graphicFrameChg>
      </pc:sldChg>
    </pc:docChg>
  </pc:docChgLst>
  <pc:docChgLst>
    <pc:chgData name="Pekka Johansson" userId="S::pekka.johansson@fn.se::96b6fc42-032b-4c9d-baaf-d5ffe7cf493b" providerId="AD" clId="Web-{EB66C4C6-F750-71C4-4599-BEA0C350FE5F}"/>
    <pc:docChg chg="modSld">
      <pc:chgData name="Pekka Johansson" userId="S::pekka.johansson@fn.se::96b6fc42-032b-4c9d-baaf-d5ffe7cf493b" providerId="AD" clId="Web-{EB66C4C6-F750-71C4-4599-BEA0C350FE5F}" dt="2024-11-27T14:46:58.916" v="241" actId="20577"/>
      <pc:docMkLst>
        <pc:docMk/>
      </pc:docMkLst>
      <pc:sldChg chg="modSp">
        <pc:chgData name="Pekka Johansson" userId="S::pekka.johansson@fn.se::96b6fc42-032b-4c9d-baaf-d5ffe7cf493b" providerId="AD" clId="Web-{EB66C4C6-F750-71C4-4599-BEA0C350FE5F}" dt="2024-11-27T14:33:16.758" v="101" actId="20577"/>
        <pc:sldMkLst>
          <pc:docMk/>
          <pc:sldMk cId="0" sldId="258"/>
        </pc:sldMkLst>
        <pc:spChg chg="mod">
          <ac:chgData name="Pekka Johansson" userId="S::pekka.johansson@fn.se::96b6fc42-032b-4c9d-baaf-d5ffe7cf493b" providerId="AD" clId="Web-{EB66C4C6-F750-71C4-4599-BEA0C350FE5F}" dt="2024-11-27T14:33:16.758" v="101" actId="20577"/>
          <ac:spMkLst>
            <pc:docMk/>
            <pc:sldMk cId="0" sldId="258"/>
            <ac:spMk id="8" creationId="{A4B7364A-32C5-70AC-A542-BB91B947D1C5}"/>
          </ac:spMkLst>
        </pc:spChg>
      </pc:sldChg>
      <pc:sldChg chg="modSp modCm">
        <pc:chgData name="Pekka Johansson" userId="S::pekka.johansson@fn.se::96b6fc42-032b-4c9d-baaf-d5ffe7cf493b" providerId="AD" clId="Web-{EB66C4C6-F750-71C4-4599-BEA0C350FE5F}" dt="2024-11-27T14:44:48.361" v="197" actId="20577"/>
        <pc:sldMkLst>
          <pc:docMk/>
          <pc:sldMk cId="0" sldId="282"/>
        </pc:sldMkLst>
        <pc:spChg chg="mod">
          <ac:chgData name="Pekka Johansson" userId="S::pekka.johansson@fn.se::96b6fc42-032b-4c9d-baaf-d5ffe7cf493b" providerId="AD" clId="Web-{EB66C4C6-F750-71C4-4599-BEA0C350FE5F}" dt="2024-11-27T14:44:48.361" v="197" actId="20577"/>
          <ac:spMkLst>
            <pc:docMk/>
            <pc:sldMk cId="0" sldId="282"/>
            <ac:spMk id="8" creationId="{DA2BDC0F-6934-1450-2708-1B44DB7B2683}"/>
          </ac:spMkLst>
        </pc:spChg>
        <pc:extLst>
          <p:ext xmlns:p="http://schemas.openxmlformats.org/presentationml/2006/main" uri="{D6D511B9-2390-475A-947B-AFAB55BFBCF1}">
            <pc226:cmChg xmlns:pc226="http://schemas.microsoft.com/office/powerpoint/2022/06/main/command" chg="mod">
              <pc226:chgData name="Pekka Johansson" userId="S::pekka.johansson@fn.se::96b6fc42-032b-4c9d-baaf-d5ffe7cf493b" providerId="AD" clId="Web-{EB66C4C6-F750-71C4-4599-BEA0C350FE5F}" dt="2024-11-27T14:44:35.704" v="196" actId="20577"/>
              <pc2:cmMkLst xmlns:pc2="http://schemas.microsoft.com/office/powerpoint/2019/9/main/command">
                <pc:docMk/>
                <pc:sldMk cId="0" sldId="282"/>
                <pc2:cmMk id="{369DDF97-2E82-4B98-8FD6-00047F08524B}"/>
              </pc2:cmMkLst>
            </pc226:cmChg>
            <pc226:cmChg xmlns:pc226="http://schemas.microsoft.com/office/powerpoint/2022/06/main/command" chg="mod">
              <pc226:chgData name="Pekka Johansson" userId="S::pekka.johansson@fn.se::96b6fc42-032b-4c9d-baaf-d5ffe7cf493b" providerId="AD" clId="Web-{EB66C4C6-F750-71C4-4599-BEA0C350FE5F}" dt="2024-11-27T14:44:35.704" v="196" actId="20577"/>
              <pc2:cmMkLst xmlns:pc2="http://schemas.microsoft.com/office/powerpoint/2019/9/main/command">
                <pc:docMk/>
                <pc:sldMk cId="0" sldId="282"/>
                <pc2:cmMk id="{0DB5869B-75FB-441A-80A6-EAD9D0677830}"/>
              </pc2:cmMkLst>
            </pc226:cmChg>
          </p:ext>
        </pc:extLst>
      </pc:sldChg>
      <pc:sldChg chg="modSp">
        <pc:chgData name="Pekka Johansson" userId="S::pekka.johansson@fn.se::96b6fc42-032b-4c9d-baaf-d5ffe7cf493b" providerId="AD" clId="Web-{EB66C4C6-F750-71C4-4599-BEA0C350FE5F}" dt="2024-11-27T14:43:15.496" v="171" actId="20577"/>
        <pc:sldMkLst>
          <pc:docMk/>
          <pc:sldMk cId="3370403659" sldId="294"/>
        </pc:sldMkLst>
        <pc:spChg chg="mod">
          <ac:chgData name="Pekka Johansson" userId="S::pekka.johansson@fn.se::96b6fc42-032b-4c9d-baaf-d5ffe7cf493b" providerId="AD" clId="Web-{EB66C4C6-F750-71C4-4599-BEA0C350FE5F}" dt="2024-11-27T14:43:15.496" v="171" actId="20577"/>
          <ac:spMkLst>
            <pc:docMk/>
            <pc:sldMk cId="3370403659" sldId="294"/>
            <ac:spMk id="2" creationId="{CBEAFED4-70F2-1F9D-B68D-9B70226A1159}"/>
          </ac:spMkLst>
        </pc:spChg>
      </pc:sldChg>
      <pc:sldChg chg="modSp">
        <pc:chgData name="Pekka Johansson" userId="S::pekka.johansson@fn.se::96b6fc42-032b-4c9d-baaf-d5ffe7cf493b" providerId="AD" clId="Web-{EB66C4C6-F750-71C4-4599-BEA0C350FE5F}" dt="2024-11-27T14:31:41.877" v="65" actId="14100"/>
        <pc:sldMkLst>
          <pc:docMk/>
          <pc:sldMk cId="773765794" sldId="306"/>
        </pc:sldMkLst>
        <pc:spChg chg="mod">
          <ac:chgData name="Pekka Johansson" userId="S::pekka.johansson@fn.se::96b6fc42-032b-4c9d-baaf-d5ffe7cf493b" providerId="AD" clId="Web-{EB66C4C6-F750-71C4-4599-BEA0C350FE5F}" dt="2024-11-27T14:31:08.297" v="59" actId="20577"/>
          <ac:spMkLst>
            <pc:docMk/>
            <pc:sldMk cId="773765794" sldId="306"/>
            <ac:spMk id="2" creationId="{9CE08259-F8C9-344C-0CA6-52D3D6A999DE}"/>
          </ac:spMkLst>
        </pc:spChg>
        <pc:spChg chg="mod">
          <ac:chgData name="Pekka Johansson" userId="S::pekka.johansson@fn.se::96b6fc42-032b-4c9d-baaf-d5ffe7cf493b" providerId="AD" clId="Web-{EB66C4C6-F750-71C4-4599-BEA0C350FE5F}" dt="2024-11-27T14:31:41.877" v="65" actId="14100"/>
          <ac:spMkLst>
            <pc:docMk/>
            <pc:sldMk cId="773765794" sldId="306"/>
            <ac:spMk id="4" creationId="{DADCB58E-A47D-3FEA-1247-1BBE68237AFA}"/>
          </ac:spMkLst>
        </pc:spChg>
      </pc:sldChg>
      <pc:sldChg chg="modSp">
        <pc:chgData name="Pekka Johansson" userId="S::pekka.johansson@fn.se::96b6fc42-032b-4c9d-baaf-d5ffe7cf493b" providerId="AD" clId="Web-{EB66C4C6-F750-71C4-4599-BEA0C350FE5F}" dt="2024-11-27T14:30:52.359" v="49" actId="20577"/>
        <pc:sldMkLst>
          <pc:docMk/>
          <pc:sldMk cId="4176458559" sldId="308"/>
        </pc:sldMkLst>
        <pc:graphicFrameChg chg="mod modGraphic">
          <ac:chgData name="Pekka Johansson" userId="S::pekka.johansson@fn.se::96b6fc42-032b-4c9d-baaf-d5ffe7cf493b" providerId="AD" clId="Web-{EB66C4C6-F750-71C4-4599-BEA0C350FE5F}" dt="2024-11-27T14:30:52.359" v="49" actId="20577"/>
          <ac:graphicFrameMkLst>
            <pc:docMk/>
            <pc:sldMk cId="4176458559" sldId="308"/>
            <ac:graphicFrameMk id="4" creationId="{C3357190-F9E8-DBAB-2900-D7D7CBA1D628}"/>
          </ac:graphicFrameMkLst>
        </pc:graphicFrameChg>
      </pc:sldChg>
      <pc:sldChg chg="modSp">
        <pc:chgData name="Pekka Johansson" userId="S::pekka.johansson@fn.se::96b6fc42-032b-4c9d-baaf-d5ffe7cf493b" providerId="AD" clId="Web-{EB66C4C6-F750-71C4-4599-BEA0C350FE5F}" dt="2024-11-27T14:44:12.297" v="182" actId="20577"/>
        <pc:sldMkLst>
          <pc:docMk/>
          <pc:sldMk cId="3323708023" sldId="309"/>
        </pc:sldMkLst>
        <pc:spChg chg="mod">
          <ac:chgData name="Pekka Johansson" userId="S::pekka.johansson@fn.se::96b6fc42-032b-4c9d-baaf-d5ffe7cf493b" providerId="AD" clId="Web-{EB66C4C6-F750-71C4-4599-BEA0C350FE5F}" dt="2024-11-27T14:44:12.297" v="182" actId="20577"/>
          <ac:spMkLst>
            <pc:docMk/>
            <pc:sldMk cId="3323708023" sldId="309"/>
            <ac:spMk id="8" creationId="{587C1DF8-D29B-F760-DC35-85946DC85A10}"/>
          </ac:spMkLst>
        </pc:spChg>
      </pc:sldChg>
      <pc:sldChg chg="modSp">
        <pc:chgData name="Pekka Johansson" userId="S::pekka.johansson@fn.se::96b6fc42-032b-4c9d-baaf-d5ffe7cf493b" providerId="AD" clId="Web-{EB66C4C6-F750-71C4-4599-BEA0C350FE5F}" dt="2024-11-27T14:46:39.352" v="237" actId="20577"/>
        <pc:sldMkLst>
          <pc:docMk/>
          <pc:sldMk cId="1717288035" sldId="310"/>
        </pc:sldMkLst>
        <pc:spChg chg="mod">
          <ac:chgData name="Pekka Johansson" userId="S::pekka.johansson@fn.se::96b6fc42-032b-4c9d-baaf-d5ffe7cf493b" providerId="AD" clId="Web-{EB66C4C6-F750-71C4-4599-BEA0C350FE5F}" dt="2024-11-27T14:46:39.352" v="237" actId="20577"/>
          <ac:spMkLst>
            <pc:docMk/>
            <pc:sldMk cId="1717288035" sldId="310"/>
            <ac:spMk id="3" creationId="{02CD6C82-4B01-18C3-23CE-3E50123287BF}"/>
          </ac:spMkLst>
        </pc:spChg>
      </pc:sldChg>
      <pc:sldChg chg="modSp modCm">
        <pc:chgData name="Pekka Johansson" userId="S::pekka.johansson@fn.se::96b6fc42-032b-4c9d-baaf-d5ffe7cf493b" providerId="AD" clId="Web-{EB66C4C6-F750-71C4-4599-BEA0C350FE5F}" dt="2024-11-27T14:27:32.550" v="8" actId="20577"/>
        <pc:sldMkLst>
          <pc:docMk/>
          <pc:sldMk cId="395318322" sldId="313"/>
        </pc:sldMkLst>
        <pc:spChg chg="mod">
          <ac:chgData name="Pekka Johansson" userId="S::pekka.johansson@fn.se::96b6fc42-032b-4c9d-baaf-d5ffe7cf493b" providerId="AD" clId="Web-{EB66C4C6-F750-71C4-4599-BEA0C350FE5F}" dt="2024-11-27T14:27:32.550" v="8" actId="20577"/>
          <ac:spMkLst>
            <pc:docMk/>
            <pc:sldMk cId="395318322" sldId="313"/>
            <ac:spMk id="3" creationId="{28114A76-BBB6-1B30-BD25-BCBA28F94873}"/>
          </ac:spMkLst>
        </pc:spChg>
        <pc:extLst>
          <p:ext xmlns:p="http://schemas.openxmlformats.org/presentationml/2006/main" uri="{D6D511B9-2390-475A-947B-AFAB55BFBCF1}">
            <pc226:cmChg xmlns:pc226="http://schemas.microsoft.com/office/powerpoint/2022/06/main/command" chg="mod">
              <pc226:chgData name="Pekka Johansson" userId="S::pekka.johansson@fn.se::96b6fc42-032b-4c9d-baaf-d5ffe7cf493b" providerId="AD" clId="Web-{EB66C4C6-F750-71C4-4599-BEA0C350FE5F}" dt="2024-11-27T14:27:02.579" v="4" actId="20577"/>
              <pc2:cmMkLst xmlns:pc2="http://schemas.microsoft.com/office/powerpoint/2019/9/main/command">
                <pc:docMk/>
                <pc:sldMk cId="395318322" sldId="313"/>
                <pc2:cmMk id="{A9BB2F51-0424-400D-A038-380B8FF39894}"/>
              </pc2:cmMkLst>
            </pc226:cmChg>
            <pc226:cmChg xmlns:pc226="http://schemas.microsoft.com/office/powerpoint/2022/06/main/command" chg="mod">
              <pc226:chgData name="Pekka Johansson" userId="S::pekka.johansson@fn.se::96b6fc42-032b-4c9d-baaf-d5ffe7cf493b" providerId="AD" clId="Web-{EB66C4C6-F750-71C4-4599-BEA0C350FE5F}" dt="2024-11-27T14:27:02.579" v="4" actId="20577"/>
              <pc2:cmMkLst xmlns:pc2="http://schemas.microsoft.com/office/powerpoint/2019/9/main/command">
                <pc:docMk/>
                <pc:sldMk cId="395318322" sldId="313"/>
                <pc2:cmMk id="{CB67C2EC-1553-4954-9CA9-391CC63A2FE9}"/>
              </pc2:cmMkLst>
            </pc226:cmChg>
          </p:ext>
        </pc:extLst>
      </pc:sldChg>
      <pc:sldChg chg="modSp">
        <pc:chgData name="Pekka Johansson" userId="S::pekka.johansson@fn.se::96b6fc42-032b-4c9d-baaf-d5ffe7cf493b" providerId="AD" clId="Web-{EB66C4C6-F750-71C4-4599-BEA0C350FE5F}" dt="2024-11-27T14:32:40.834" v="87" actId="20577"/>
        <pc:sldMkLst>
          <pc:docMk/>
          <pc:sldMk cId="2180203452" sldId="314"/>
        </pc:sldMkLst>
        <pc:spChg chg="mod">
          <ac:chgData name="Pekka Johansson" userId="S::pekka.johansson@fn.se::96b6fc42-032b-4c9d-baaf-d5ffe7cf493b" providerId="AD" clId="Web-{EB66C4C6-F750-71C4-4599-BEA0C350FE5F}" dt="2024-11-27T14:32:40.834" v="87" actId="20577"/>
          <ac:spMkLst>
            <pc:docMk/>
            <pc:sldMk cId="2180203452" sldId="314"/>
            <ac:spMk id="4" creationId="{495A529A-739D-4585-128E-FA9F056D2DF1}"/>
          </ac:spMkLst>
        </pc:spChg>
      </pc:sldChg>
      <pc:sldChg chg="modSp">
        <pc:chgData name="Pekka Johansson" userId="S::pekka.johansson@fn.se::96b6fc42-032b-4c9d-baaf-d5ffe7cf493b" providerId="AD" clId="Web-{EB66C4C6-F750-71C4-4599-BEA0C350FE5F}" dt="2024-11-27T14:46:58.916" v="241" actId="20577"/>
        <pc:sldMkLst>
          <pc:docMk/>
          <pc:sldMk cId="3663772623" sldId="316"/>
        </pc:sldMkLst>
        <pc:spChg chg="mod">
          <ac:chgData name="Pekka Johansson" userId="S::pekka.johansson@fn.se::96b6fc42-032b-4c9d-baaf-d5ffe7cf493b" providerId="AD" clId="Web-{EB66C4C6-F750-71C4-4599-BEA0C350FE5F}" dt="2024-11-27T14:46:58.916" v="241" actId="20577"/>
          <ac:spMkLst>
            <pc:docMk/>
            <pc:sldMk cId="3663772623" sldId="316"/>
            <ac:spMk id="5" creationId="{CC0C4187-5A08-E6E9-E03D-F17D865FE30D}"/>
          </ac:spMkLst>
        </pc:spChg>
      </pc:sldChg>
      <pc:sldChg chg="modSp">
        <pc:chgData name="Pekka Johansson" userId="S::pekka.johansson@fn.se::96b6fc42-032b-4c9d-baaf-d5ffe7cf493b" providerId="AD" clId="Web-{EB66C4C6-F750-71C4-4599-BEA0C350FE5F}" dt="2024-11-27T14:41:56.523" v="149" actId="20577"/>
        <pc:sldMkLst>
          <pc:docMk/>
          <pc:sldMk cId="3304532189" sldId="319"/>
        </pc:sldMkLst>
        <pc:spChg chg="mod">
          <ac:chgData name="Pekka Johansson" userId="S::pekka.johansson@fn.se::96b6fc42-032b-4c9d-baaf-d5ffe7cf493b" providerId="AD" clId="Web-{EB66C4C6-F750-71C4-4599-BEA0C350FE5F}" dt="2024-11-27T14:41:56.523" v="149" actId="20577"/>
          <ac:spMkLst>
            <pc:docMk/>
            <pc:sldMk cId="3304532189" sldId="319"/>
            <ac:spMk id="4" creationId="{120253C8-1787-E902-0A2A-09CE3B5FC289}"/>
          </ac:spMkLst>
        </pc:spChg>
      </pc:sldChg>
      <pc:sldChg chg="modSp">
        <pc:chgData name="Pekka Johansson" userId="S::pekka.johansson@fn.se::96b6fc42-032b-4c9d-baaf-d5ffe7cf493b" providerId="AD" clId="Web-{EB66C4C6-F750-71C4-4599-BEA0C350FE5F}" dt="2024-11-27T14:45:37.302" v="210" actId="20577"/>
        <pc:sldMkLst>
          <pc:docMk/>
          <pc:sldMk cId="81211347" sldId="321"/>
        </pc:sldMkLst>
      </pc:sldChg>
      <pc:sldChg chg="modSp">
        <pc:chgData name="Pekka Johansson" userId="S::pekka.johansson@fn.se::96b6fc42-032b-4c9d-baaf-d5ffe7cf493b" providerId="AD" clId="Web-{EB66C4C6-F750-71C4-4599-BEA0C350FE5F}" dt="2024-11-27T14:41:25.818" v="134" actId="20577"/>
        <pc:sldMkLst>
          <pc:docMk/>
          <pc:sldMk cId="2859079503" sldId="327"/>
        </pc:sldMkLst>
        <pc:spChg chg="mod">
          <ac:chgData name="Pekka Johansson" userId="S::pekka.johansson@fn.se::96b6fc42-032b-4c9d-baaf-d5ffe7cf493b" providerId="AD" clId="Web-{EB66C4C6-F750-71C4-4599-BEA0C350FE5F}" dt="2024-11-27T14:41:25.818" v="134" actId="20577"/>
          <ac:spMkLst>
            <pc:docMk/>
            <pc:sldMk cId="2859079503" sldId="327"/>
            <ac:spMk id="6" creationId="{CBEAFED4-70F2-1F9D-B68D-9B70226A1159}"/>
          </ac:spMkLst>
        </pc:spChg>
      </pc:sldChg>
      <pc:sldChg chg="modSp">
        <pc:chgData name="Pekka Johansson" userId="S::pekka.johansson@fn.se::96b6fc42-032b-4c9d-baaf-d5ffe7cf493b" providerId="AD" clId="Web-{EB66C4C6-F750-71C4-4599-BEA0C350FE5F}" dt="2024-11-27T14:43:46.842" v="180" actId="20577"/>
        <pc:sldMkLst>
          <pc:docMk/>
          <pc:sldMk cId="65592108" sldId="328"/>
        </pc:sldMkLst>
      </pc:sldChg>
    </pc:docChg>
  </pc:docChgLst>
  <pc:docChgLst>
    <pc:chgData name="Malin Swartling" userId="S::malin.swartling@fn.se::42646ef9-7d1a-47b4-8294-04dc60bf6f9a" providerId="AD" clId="Web-{017C3D85-FBF3-F3D7-D784-9A9EAF53ECBD}"/>
    <pc:docChg chg="modSld">
      <pc:chgData name="Malin Swartling" userId="S::malin.swartling@fn.se::42646ef9-7d1a-47b4-8294-04dc60bf6f9a" providerId="AD" clId="Web-{017C3D85-FBF3-F3D7-D784-9A9EAF53ECBD}" dt="2024-11-21T12:48:47.955" v="2" actId="14100"/>
      <pc:docMkLst>
        <pc:docMk/>
      </pc:docMkLst>
      <pc:sldChg chg="modSp">
        <pc:chgData name="Malin Swartling" userId="S::malin.swartling@fn.se::42646ef9-7d1a-47b4-8294-04dc60bf6f9a" providerId="AD" clId="Web-{017C3D85-FBF3-F3D7-D784-9A9EAF53ECBD}" dt="2024-11-21T12:48:47.955" v="2" actId="14100"/>
        <pc:sldMkLst>
          <pc:docMk/>
          <pc:sldMk cId="1717288035" sldId="310"/>
        </pc:sldMkLst>
        <pc:spChg chg="mod">
          <ac:chgData name="Malin Swartling" userId="S::malin.swartling@fn.se::42646ef9-7d1a-47b4-8294-04dc60bf6f9a" providerId="AD" clId="Web-{017C3D85-FBF3-F3D7-D784-9A9EAF53ECBD}" dt="2024-11-21T12:48:47.955" v="2" actId="14100"/>
          <ac:spMkLst>
            <pc:docMk/>
            <pc:sldMk cId="1717288035" sldId="310"/>
            <ac:spMk id="2" creationId="{38A58DE4-253C-4D32-C09E-826B1FB75816}"/>
          </ac:spMkLst>
        </pc:spChg>
      </pc:sldChg>
    </pc:docChg>
  </pc:docChgLst>
  <pc:docChgLst>
    <pc:chgData name="Malin Swartling" userId="S::malin.swartling@fn.se::42646ef9-7d1a-47b4-8294-04dc60bf6f9a" providerId="AD" clId="Web-{771A48A7-472A-FE1F-B594-041DF053BAC8}"/>
    <pc:docChg chg="modSld">
      <pc:chgData name="Malin Swartling" userId="S::malin.swartling@fn.se::42646ef9-7d1a-47b4-8294-04dc60bf6f9a" providerId="AD" clId="Web-{771A48A7-472A-FE1F-B594-041DF053BAC8}" dt="2024-11-28T09:53:35.272" v="77" actId="20577"/>
      <pc:docMkLst>
        <pc:docMk/>
      </pc:docMkLst>
      <pc:sldChg chg="mod modShow">
        <pc:chgData name="Malin Swartling" userId="S::malin.swartling@fn.se::42646ef9-7d1a-47b4-8294-04dc60bf6f9a" providerId="AD" clId="Web-{771A48A7-472A-FE1F-B594-041DF053BAC8}" dt="2024-11-28T09:43:30.990" v="0"/>
        <pc:sldMkLst>
          <pc:docMk/>
          <pc:sldMk cId="0" sldId="257"/>
        </pc:sldMkLst>
      </pc:sldChg>
      <pc:sldChg chg="modSp mod modShow">
        <pc:chgData name="Malin Swartling" userId="S::malin.swartling@fn.se::42646ef9-7d1a-47b4-8294-04dc60bf6f9a" providerId="AD" clId="Web-{771A48A7-472A-FE1F-B594-041DF053BAC8}" dt="2024-11-28T09:44:33.773" v="4" actId="1076"/>
        <pc:sldMkLst>
          <pc:docMk/>
          <pc:sldMk cId="773765794" sldId="306"/>
        </pc:sldMkLst>
        <pc:spChg chg="mod">
          <ac:chgData name="Malin Swartling" userId="S::malin.swartling@fn.se::42646ef9-7d1a-47b4-8294-04dc60bf6f9a" providerId="AD" clId="Web-{771A48A7-472A-FE1F-B594-041DF053BAC8}" dt="2024-11-28T09:44:33.773" v="4" actId="1076"/>
          <ac:spMkLst>
            <pc:docMk/>
            <pc:sldMk cId="773765794" sldId="306"/>
            <ac:spMk id="2" creationId="{9CE08259-F8C9-344C-0CA6-52D3D6A999DE}"/>
          </ac:spMkLst>
        </pc:spChg>
      </pc:sldChg>
      <pc:sldChg chg="modSp">
        <pc:chgData name="Malin Swartling" userId="S::malin.swartling@fn.se::42646ef9-7d1a-47b4-8294-04dc60bf6f9a" providerId="AD" clId="Web-{771A48A7-472A-FE1F-B594-041DF053BAC8}" dt="2024-11-28T09:53:35.272" v="77" actId="20577"/>
        <pc:sldMkLst>
          <pc:docMk/>
          <pc:sldMk cId="4176458559" sldId="308"/>
        </pc:sldMkLst>
        <pc:graphicFrameChg chg="mod modGraphic">
          <ac:chgData name="Malin Swartling" userId="S::malin.swartling@fn.se::42646ef9-7d1a-47b4-8294-04dc60bf6f9a" providerId="AD" clId="Web-{771A48A7-472A-FE1F-B594-041DF053BAC8}" dt="2024-11-28T09:53:35.272" v="77" actId="20577"/>
          <ac:graphicFrameMkLst>
            <pc:docMk/>
            <pc:sldMk cId="4176458559" sldId="308"/>
            <ac:graphicFrameMk id="4" creationId="{C3357190-F9E8-DBAB-2900-D7D7CBA1D628}"/>
          </ac:graphicFrameMkLst>
        </pc:graphicFrameChg>
      </pc:sldChg>
    </pc:docChg>
  </pc:docChgLst>
</pc:chgInfo>
</file>

<file path=ppt/comments/modernComment_124_0.xml><?xml version="1.0" encoding="utf-8"?>
<p188:cmLst xmlns:a="http://schemas.openxmlformats.org/drawingml/2006/main" xmlns:r="http://schemas.openxmlformats.org/officeDocument/2006/relationships" xmlns:p188="http://schemas.microsoft.com/office/powerpoint/2018/8/main">
  <p188:cm id="{5CCE5F59-072B-48A6-A104-65F5BF285B34}" authorId="{DBF17DCD-2D5E-ACF2-6462-0E2785CF5434}" status="resolved" created="2024-11-05T09:50:18.449" complete="100000">
    <pc:sldMkLst xmlns:pc="http://schemas.microsoft.com/office/powerpoint/2013/main/command">
      <pc:docMk/>
      <pc:sldMk cId="0" sldId="292"/>
    </pc:sldMkLst>
    <p188:txBody>
      <a:bodyPr/>
      <a:lstStyle/>
      <a:p>
        <a:r>
          <a:rPr lang="sv-SE"/>
          <a:t>Följ oss på SoMe bör ligga här, med ex: Insta logan och namn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12F7A-0A90-4227-9515-1CE2DF4F610B}"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sv-SE"/>
        </a:p>
      </dgm:t>
    </dgm:pt>
    <dgm:pt modelId="{839A56F7-5580-4B6F-8DF7-C8B54FFE0744}">
      <dgm:prSet phldr="0"/>
      <dgm:spPr/>
      <dgm:t>
        <a:bodyPr/>
        <a:lstStyle/>
        <a:p>
          <a:pPr>
            <a:defRPr b="1"/>
          </a:pPr>
          <a:r>
            <a:rPr lang="sv-SE" b="0" dirty="0">
              <a:solidFill>
                <a:srgbClr val="444444"/>
              </a:solidFill>
              <a:latin typeface="Arial Narrow"/>
            </a:rPr>
            <a:t>1979</a:t>
          </a:r>
          <a:br>
            <a:rPr lang="sv-SE" b="0" dirty="0">
              <a:solidFill>
                <a:srgbClr val="444444"/>
              </a:solidFill>
              <a:latin typeface="Arial Narrow"/>
            </a:rPr>
          </a:br>
          <a:r>
            <a:rPr lang="sv-SE" b="0" dirty="0">
              <a:solidFill>
                <a:srgbClr val="444444"/>
              </a:solidFill>
              <a:latin typeface="Arial Narrow"/>
            </a:rPr>
            <a:t>FN antar konventionen om avskaffande av all slags diskriminering av kvinnor (CEDAW).</a:t>
          </a:r>
          <a:endParaRPr lang="en-US" b="0" dirty="0">
            <a:solidFill>
              <a:srgbClr val="444444"/>
            </a:solidFill>
            <a:latin typeface="Arial Narrow"/>
          </a:endParaRPr>
        </a:p>
      </dgm:t>
    </dgm:pt>
    <dgm:pt modelId="{F7FB5D73-AE8D-4FA5-AC64-39D093EADC65}" type="parTrans" cxnId="{B6F25CA1-82CF-43E5-BA8E-DB9CC6736C19}">
      <dgm:prSet/>
      <dgm:spPr/>
    </dgm:pt>
    <dgm:pt modelId="{50504928-5DB5-4A60-BFDD-E4C3111877AF}" type="sibTrans" cxnId="{B6F25CA1-82CF-43E5-BA8E-DB9CC6736C19}">
      <dgm:prSet/>
      <dgm:spPr/>
    </dgm:pt>
    <dgm:pt modelId="{DE69D85F-ECFB-4ACD-A8B6-318E5555B334}">
      <dgm:prSet phldr="0"/>
      <dgm:spPr/>
      <dgm:t>
        <a:bodyPr/>
        <a:lstStyle/>
        <a:p>
          <a:pPr>
            <a:defRPr b="1"/>
          </a:pPr>
          <a:r>
            <a:rPr lang="sv-SE" b="0" dirty="0">
              <a:solidFill>
                <a:srgbClr val="444444"/>
              </a:solidFill>
              <a:latin typeface="Arial Narrow"/>
            </a:rPr>
            <a:t>1989: </a:t>
          </a:r>
          <a:br>
            <a:rPr lang="sv-SE" b="0" dirty="0">
              <a:solidFill>
                <a:srgbClr val="444444"/>
              </a:solidFill>
              <a:latin typeface="Arial Narrow"/>
            </a:rPr>
          </a:br>
          <a:r>
            <a:rPr lang="sv-SE" b="0" dirty="0">
              <a:solidFill>
                <a:srgbClr val="444444"/>
              </a:solidFill>
              <a:latin typeface="Arial Narrow"/>
            </a:rPr>
            <a:t>FN:s konvention om barnets rättigheter antas.</a:t>
          </a:r>
          <a:endParaRPr lang="en-US" b="0" dirty="0">
            <a:solidFill>
              <a:srgbClr val="444444"/>
            </a:solidFill>
            <a:latin typeface="Arial Narrow"/>
          </a:endParaRPr>
        </a:p>
      </dgm:t>
    </dgm:pt>
    <dgm:pt modelId="{17E19071-385D-416C-B048-B6D44935032C}" type="parTrans" cxnId="{BA0B1527-22AF-4670-BB6C-A812C4C1FD31}">
      <dgm:prSet/>
      <dgm:spPr/>
    </dgm:pt>
    <dgm:pt modelId="{9FF4AC95-CD21-48D7-BE3C-EF16015702DD}" type="sibTrans" cxnId="{BA0B1527-22AF-4670-BB6C-A812C4C1FD31}">
      <dgm:prSet/>
      <dgm:spPr/>
    </dgm:pt>
    <dgm:pt modelId="{38205F36-DD37-4AC0-9065-6745F5A59384}">
      <dgm:prSet phldr="0"/>
      <dgm:spPr/>
      <dgm:t>
        <a:bodyPr/>
        <a:lstStyle/>
        <a:p>
          <a:pPr>
            <a:defRPr b="1"/>
          </a:pPr>
          <a:r>
            <a:rPr lang="sv-SE" b="0" dirty="0">
              <a:solidFill>
                <a:srgbClr val="444444"/>
              </a:solidFill>
              <a:latin typeface="Arial Narrow"/>
            </a:rPr>
            <a:t>1995</a:t>
          </a:r>
          <a:br>
            <a:rPr lang="sv-SE" b="0" dirty="0">
              <a:solidFill>
                <a:srgbClr val="444444"/>
              </a:solidFill>
              <a:latin typeface="Arial Narrow"/>
            </a:rPr>
          </a:br>
          <a:r>
            <a:rPr lang="sv-SE" b="0" dirty="0">
              <a:solidFill>
                <a:srgbClr val="444444"/>
              </a:solidFill>
              <a:latin typeface="Arial Narrow"/>
            </a:rPr>
            <a:t>Den fjärde världskonferensen om kvinnor i Peking</a:t>
          </a:r>
          <a:endParaRPr lang="en-US" b="0" dirty="0">
            <a:solidFill>
              <a:srgbClr val="444444"/>
            </a:solidFill>
            <a:latin typeface="Arial Narrow"/>
          </a:endParaRPr>
        </a:p>
      </dgm:t>
    </dgm:pt>
    <dgm:pt modelId="{9C134DF9-0064-4BC8-9272-F714A023F958}" type="parTrans" cxnId="{2A6A0449-2433-4BAB-8138-3ADF464316C5}">
      <dgm:prSet/>
      <dgm:spPr/>
    </dgm:pt>
    <dgm:pt modelId="{642E371D-0E01-4DA8-8E2F-740AE41C539C}" type="sibTrans" cxnId="{2A6A0449-2433-4BAB-8138-3ADF464316C5}">
      <dgm:prSet/>
      <dgm:spPr/>
    </dgm:pt>
    <dgm:pt modelId="{BE87F36D-2066-4481-9307-D074043616AF}">
      <dgm:prSet phldr="0"/>
      <dgm:spPr/>
      <dgm:t>
        <a:bodyPr/>
        <a:lstStyle/>
        <a:p>
          <a:pPr>
            <a:defRPr b="1"/>
          </a:pPr>
          <a:r>
            <a:rPr lang="sv-SE" b="0" dirty="0">
              <a:solidFill>
                <a:srgbClr val="444444"/>
              </a:solidFill>
              <a:latin typeface="Arial Narrow"/>
            </a:rPr>
            <a:t>1998</a:t>
          </a:r>
          <a:br>
            <a:rPr lang="sv-SE" b="0" dirty="0">
              <a:solidFill>
                <a:srgbClr val="444444"/>
              </a:solidFill>
              <a:latin typeface="Arial Narrow"/>
            </a:rPr>
          </a:br>
          <a:r>
            <a:rPr lang="sv-SE" b="0" dirty="0">
              <a:solidFill>
                <a:srgbClr val="444444"/>
              </a:solidFill>
              <a:latin typeface="Arial Narrow"/>
            </a:rPr>
            <a:t>FN:s kvinnokommission prioriterar flickor i sina antagna slutsatser.</a:t>
          </a:r>
          <a:endParaRPr lang="en-US" b="0" dirty="0">
            <a:solidFill>
              <a:srgbClr val="444444"/>
            </a:solidFill>
            <a:latin typeface="Arial Narrow"/>
          </a:endParaRPr>
        </a:p>
      </dgm:t>
    </dgm:pt>
    <dgm:pt modelId="{006EB0CA-EC1B-40B9-BED1-21143A1C2090}" type="parTrans" cxnId="{23BA8205-73D9-4355-9F1B-946F691D85C5}">
      <dgm:prSet/>
      <dgm:spPr/>
    </dgm:pt>
    <dgm:pt modelId="{460A3915-A140-4830-8A3E-8B77CFC006AA}" type="sibTrans" cxnId="{23BA8205-73D9-4355-9F1B-946F691D85C5}">
      <dgm:prSet/>
      <dgm:spPr/>
    </dgm:pt>
    <dgm:pt modelId="{6B73FB04-AB92-43D4-A0C7-31BB3695034E}">
      <dgm:prSet phldr="0"/>
      <dgm:spPr/>
      <dgm:t>
        <a:bodyPr/>
        <a:lstStyle/>
        <a:p>
          <a:pPr>
            <a:defRPr b="1"/>
          </a:pPr>
          <a:r>
            <a:rPr lang="sv-SE" b="0" dirty="0">
              <a:solidFill>
                <a:srgbClr val="444444"/>
              </a:solidFill>
              <a:latin typeface="Arial Narrow"/>
            </a:rPr>
            <a:t>2000:</a:t>
          </a:r>
          <a:br>
            <a:rPr lang="sv-SE" b="0" dirty="0">
              <a:solidFill>
                <a:srgbClr val="444444"/>
              </a:solidFill>
              <a:latin typeface="Arial Narrow"/>
            </a:rPr>
          </a:br>
          <a:r>
            <a:rPr lang="sv-SE" b="0" dirty="0">
              <a:solidFill>
                <a:srgbClr val="444444"/>
              </a:solidFill>
              <a:latin typeface="Arial Narrow"/>
            </a:rPr>
            <a:t>Milleniemålen antas.</a:t>
          </a:r>
          <a:endParaRPr lang="en-US" b="0" dirty="0">
            <a:solidFill>
              <a:srgbClr val="444444"/>
            </a:solidFill>
            <a:latin typeface="Arial Narrow"/>
          </a:endParaRPr>
        </a:p>
      </dgm:t>
    </dgm:pt>
    <dgm:pt modelId="{DCA9F396-74CE-4DAC-83FF-F0D698688135}" type="parTrans" cxnId="{5C425145-9DC4-4DAC-8802-166D86CFCA05}">
      <dgm:prSet/>
      <dgm:spPr/>
    </dgm:pt>
    <dgm:pt modelId="{0CC4C73F-92D1-4E14-9336-5E4500ACAA8C}" type="sibTrans" cxnId="{5C425145-9DC4-4DAC-8802-166D86CFCA05}">
      <dgm:prSet/>
      <dgm:spPr/>
    </dgm:pt>
    <dgm:pt modelId="{C99DFC83-8490-4471-8A6E-278EFC70CB9B}">
      <dgm:prSet phldr="0"/>
      <dgm:spPr/>
      <dgm:t>
        <a:bodyPr/>
        <a:lstStyle/>
        <a:p>
          <a:pPr>
            <a:defRPr b="1"/>
          </a:pPr>
          <a:r>
            <a:rPr lang="sv-SE" b="0" dirty="0">
              <a:solidFill>
                <a:srgbClr val="444444"/>
              </a:solidFill>
              <a:latin typeface="Arial Narrow"/>
            </a:rPr>
            <a:t>2012: </a:t>
          </a:r>
          <a:br>
            <a:rPr lang="sv-SE" b="0" dirty="0">
              <a:solidFill>
                <a:srgbClr val="444444"/>
              </a:solidFill>
              <a:latin typeface="Arial Narrow"/>
            </a:rPr>
          </a:br>
          <a:r>
            <a:rPr lang="sv-SE" b="0" dirty="0">
              <a:solidFill>
                <a:srgbClr val="444444"/>
              </a:solidFill>
              <a:latin typeface="Arial Narrow"/>
            </a:rPr>
            <a:t>FN:s generalförsamling antar flera nya resolutioner om flickors rättigheter.</a:t>
          </a:r>
          <a:endParaRPr lang="en-US" b="0" dirty="0">
            <a:solidFill>
              <a:srgbClr val="444444"/>
            </a:solidFill>
            <a:latin typeface="Arial Narrow"/>
          </a:endParaRPr>
        </a:p>
      </dgm:t>
    </dgm:pt>
    <dgm:pt modelId="{461C4F0A-74C0-4768-B883-08E3E47864EE}" type="parTrans" cxnId="{A99C6FF3-D1D5-4B82-906A-91A7AAC00DB9}">
      <dgm:prSet/>
      <dgm:spPr/>
    </dgm:pt>
    <dgm:pt modelId="{4D233BC4-65FF-4240-A8F8-56A9284E010E}" type="sibTrans" cxnId="{A99C6FF3-D1D5-4B82-906A-91A7AAC00DB9}">
      <dgm:prSet/>
      <dgm:spPr/>
    </dgm:pt>
    <dgm:pt modelId="{0AF028CD-DDC5-4E0B-98CF-49A13C208230}">
      <dgm:prSet phldr="0"/>
      <dgm:spPr/>
      <dgm:t>
        <a:bodyPr/>
        <a:lstStyle/>
        <a:p>
          <a:pPr>
            <a:defRPr b="1"/>
          </a:pPr>
          <a:r>
            <a:rPr lang="sv-SE" b="0" dirty="0">
              <a:solidFill>
                <a:srgbClr val="444444"/>
              </a:solidFill>
              <a:latin typeface="Arial Narrow"/>
            </a:rPr>
            <a:t>2015: </a:t>
          </a:r>
          <a:br>
            <a:rPr lang="sv-SE" b="0" dirty="0">
              <a:solidFill>
                <a:srgbClr val="444444"/>
              </a:solidFill>
              <a:latin typeface="Arial Narrow"/>
            </a:rPr>
          </a:br>
          <a:r>
            <a:rPr lang="sv-SE" b="0" dirty="0">
              <a:solidFill>
                <a:srgbClr val="444444"/>
              </a:solidFill>
              <a:latin typeface="Arial Narrow"/>
            </a:rPr>
            <a:t>Agenda 2030 för hållbar utveckling antas av 193 FN-medlemsstater. </a:t>
          </a:r>
          <a:endParaRPr lang="en-US" b="0" dirty="0">
            <a:solidFill>
              <a:srgbClr val="444444"/>
            </a:solidFill>
            <a:latin typeface="Arial Narrow"/>
          </a:endParaRPr>
        </a:p>
      </dgm:t>
    </dgm:pt>
    <dgm:pt modelId="{C03C58CA-09F0-4565-9633-69009F0D72B6}" type="parTrans" cxnId="{EE464E7A-6CB8-4EFC-A728-0405F6BDBB91}">
      <dgm:prSet/>
      <dgm:spPr/>
    </dgm:pt>
    <dgm:pt modelId="{E3D6F6D3-F97A-41F3-8AFA-A99785695049}" type="sibTrans" cxnId="{EE464E7A-6CB8-4EFC-A728-0405F6BDBB91}">
      <dgm:prSet/>
      <dgm:spPr/>
    </dgm:pt>
    <dgm:pt modelId="{B4464668-1C34-42D3-8281-D15E3EBCBFFF}">
      <dgm:prSet phldr="0"/>
      <dgm:spPr/>
      <dgm:t>
        <a:bodyPr/>
        <a:lstStyle/>
        <a:p>
          <a:pPr>
            <a:defRPr b="1"/>
          </a:pPr>
          <a:r>
            <a:rPr lang="sv-SE" b="0" dirty="0">
              <a:solidFill>
                <a:srgbClr val="444444"/>
              </a:solidFill>
              <a:latin typeface="Arial Narrow"/>
            </a:rPr>
            <a:t>2020:</a:t>
          </a:r>
          <a:br>
            <a:rPr lang="sv-SE" b="0" dirty="0">
              <a:solidFill>
                <a:srgbClr val="444444"/>
              </a:solidFill>
              <a:latin typeface="Arial Narrow"/>
            </a:rPr>
          </a:br>
          <a:r>
            <a:rPr lang="sv-SE" b="0" dirty="0">
              <a:solidFill>
                <a:srgbClr val="444444"/>
              </a:solidFill>
              <a:latin typeface="Arial Narrow"/>
            </a:rPr>
            <a:t>Från och med den 1 januari 2020 blir barnkonventionen svensk lag.</a:t>
          </a:r>
          <a:endParaRPr lang="en-US" b="0" dirty="0">
            <a:solidFill>
              <a:srgbClr val="444444"/>
            </a:solidFill>
            <a:latin typeface="Arial Narrow"/>
          </a:endParaRPr>
        </a:p>
      </dgm:t>
    </dgm:pt>
    <dgm:pt modelId="{E814E75B-FB0F-4DA5-BCF7-8FD54F1B234C}" type="parTrans" cxnId="{06BB8F3B-7FC5-497E-8378-8E0CADE1DD69}">
      <dgm:prSet/>
      <dgm:spPr/>
    </dgm:pt>
    <dgm:pt modelId="{D0C4BC22-AA71-4530-BD67-8F3AEBF37D35}" type="sibTrans" cxnId="{06BB8F3B-7FC5-497E-8378-8E0CADE1DD69}">
      <dgm:prSet/>
      <dgm:spPr/>
    </dgm:pt>
    <dgm:pt modelId="{DB117153-705D-490C-83FA-A74DF40EA3D9}" type="pres">
      <dgm:prSet presAssocID="{47B12F7A-0A90-4227-9515-1CE2DF4F610B}" presName="root" presStyleCnt="0">
        <dgm:presLayoutVars>
          <dgm:chMax/>
          <dgm:chPref/>
          <dgm:animLvl val="lvl"/>
        </dgm:presLayoutVars>
      </dgm:prSet>
      <dgm:spPr/>
    </dgm:pt>
    <dgm:pt modelId="{240886AF-6646-4A92-A088-8D6DD8EEA3D9}" type="pres">
      <dgm:prSet presAssocID="{47B12F7A-0A90-4227-9515-1CE2DF4F610B}" presName="divider" presStyleLbl="fgAcc1" presStyleIdx="0" presStyleCnt="9"/>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9505EF7C-762F-4E29-B0A8-B464BB13719A}" type="pres">
      <dgm:prSet presAssocID="{47B12F7A-0A90-4227-9515-1CE2DF4F610B}" presName="nodes" presStyleCnt="0">
        <dgm:presLayoutVars>
          <dgm:chMax/>
          <dgm:chPref/>
          <dgm:animLvl val="lvl"/>
        </dgm:presLayoutVars>
      </dgm:prSet>
      <dgm:spPr/>
    </dgm:pt>
    <dgm:pt modelId="{878C7961-91A1-4A9E-93CF-D068A03253F3}" type="pres">
      <dgm:prSet presAssocID="{839A56F7-5580-4B6F-8DF7-C8B54FFE0744}" presName="composite" presStyleCnt="0"/>
      <dgm:spPr/>
    </dgm:pt>
    <dgm:pt modelId="{1AA8496C-5714-44BC-992A-7A26F491B1A7}" type="pres">
      <dgm:prSet presAssocID="{839A56F7-5580-4B6F-8DF7-C8B54FFE0744}" presName="ConnectorPoint" presStyleLbl="lnNode1" presStyleIdx="0"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09C251C-364A-4221-98CF-4C53A5F75053}" type="pres">
      <dgm:prSet presAssocID="{839A56F7-5580-4B6F-8DF7-C8B54FFE0744}" presName="DropPinPlaceHolder" presStyleCnt="0"/>
      <dgm:spPr/>
    </dgm:pt>
    <dgm:pt modelId="{7A298B2D-1B3C-4DFA-B0E6-2E2953DCDC83}" type="pres">
      <dgm:prSet presAssocID="{839A56F7-5580-4B6F-8DF7-C8B54FFE0744}" presName="DropPin" presStyleLbl="alignNode1" presStyleIdx="0" presStyleCnt="8"/>
      <dgm:spPr/>
    </dgm:pt>
    <dgm:pt modelId="{B40689F8-F98F-4DC9-94B2-A25FBE863974}" type="pres">
      <dgm:prSet presAssocID="{839A56F7-5580-4B6F-8DF7-C8B54FFE0744}"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DA984F3A-31E7-402D-BA1C-0151DC342C18}" type="pres">
      <dgm:prSet presAssocID="{839A56F7-5580-4B6F-8DF7-C8B54FFE0744}" presName="L2TextContainer" presStyleLbl="revTx" presStyleIdx="0" presStyleCnt="16">
        <dgm:presLayoutVars>
          <dgm:bulletEnabled val="1"/>
        </dgm:presLayoutVars>
      </dgm:prSet>
      <dgm:spPr/>
    </dgm:pt>
    <dgm:pt modelId="{D2CFB9E7-EB7A-4AB9-BAF6-13389854A4F7}" type="pres">
      <dgm:prSet presAssocID="{839A56F7-5580-4B6F-8DF7-C8B54FFE0744}" presName="L1TextContainer" presStyleLbl="revTx" presStyleIdx="1" presStyleCnt="16">
        <dgm:presLayoutVars>
          <dgm:chMax val="1"/>
          <dgm:chPref val="1"/>
          <dgm:bulletEnabled val="1"/>
        </dgm:presLayoutVars>
      </dgm:prSet>
      <dgm:spPr/>
    </dgm:pt>
    <dgm:pt modelId="{BBD9300A-4B70-42F0-B0E5-76A50FA0F6E6}" type="pres">
      <dgm:prSet presAssocID="{839A56F7-5580-4B6F-8DF7-C8B54FFE0744}" presName="ConnectLine" presStyleLbl="sibTrans1D1" presStyleIdx="0" presStyleCnt="8"/>
      <dgm:spPr>
        <a:noFill/>
        <a:ln w="12700" cap="flat" cmpd="sng" algn="ctr">
          <a:solidFill>
            <a:schemeClr val="accent1">
              <a:hueOff val="0"/>
              <a:satOff val="0"/>
              <a:lumOff val="0"/>
              <a:alphaOff val="0"/>
            </a:schemeClr>
          </a:solidFill>
          <a:prstDash val="dash"/>
          <a:miter lim="800000"/>
        </a:ln>
        <a:effectLst/>
      </dgm:spPr>
    </dgm:pt>
    <dgm:pt modelId="{C37F4FB9-1BDC-453C-8141-D68F893ABCC0}" type="pres">
      <dgm:prSet presAssocID="{839A56F7-5580-4B6F-8DF7-C8B54FFE0744}" presName="EmptyPlaceHolder" presStyleCnt="0"/>
      <dgm:spPr/>
    </dgm:pt>
    <dgm:pt modelId="{316CD97B-CE17-42DA-911E-38BAE20C1909}" type="pres">
      <dgm:prSet presAssocID="{50504928-5DB5-4A60-BFDD-E4C3111877AF}" presName="spaceBetweenRectangles" presStyleCnt="0"/>
      <dgm:spPr/>
    </dgm:pt>
    <dgm:pt modelId="{8A9E4B9C-9CE9-4041-A8A9-88BAFA25D7A0}" type="pres">
      <dgm:prSet presAssocID="{DE69D85F-ECFB-4ACD-A8B6-318E5555B334}" presName="composite" presStyleCnt="0"/>
      <dgm:spPr/>
    </dgm:pt>
    <dgm:pt modelId="{1F2F6516-93D3-489C-9659-A25447480DB2}" type="pres">
      <dgm:prSet presAssocID="{DE69D85F-ECFB-4ACD-A8B6-318E5555B334}" presName="ConnectorPoint" presStyleLbl="lnNode1" presStyleIdx="1"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2747A2E-289B-4DF3-94B9-C86DE5E752CF}" type="pres">
      <dgm:prSet presAssocID="{DE69D85F-ECFB-4ACD-A8B6-318E5555B334}" presName="DropPinPlaceHolder" presStyleCnt="0"/>
      <dgm:spPr/>
    </dgm:pt>
    <dgm:pt modelId="{83B9E05A-C227-47B2-8FCD-1905DB2FB465}" type="pres">
      <dgm:prSet presAssocID="{DE69D85F-ECFB-4ACD-A8B6-318E5555B334}" presName="DropPin" presStyleLbl="alignNode1" presStyleIdx="1" presStyleCnt="8"/>
      <dgm:spPr/>
    </dgm:pt>
    <dgm:pt modelId="{83CE950B-63F3-42D9-9C5F-9ED590436F03}" type="pres">
      <dgm:prSet presAssocID="{DE69D85F-ECFB-4ACD-A8B6-318E5555B334}"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545766D8-BDE7-4455-9EBD-0B0373CB936F}" type="pres">
      <dgm:prSet presAssocID="{DE69D85F-ECFB-4ACD-A8B6-318E5555B334}" presName="L2TextContainer" presStyleLbl="revTx" presStyleIdx="2" presStyleCnt="16">
        <dgm:presLayoutVars>
          <dgm:bulletEnabled val="1"/>
        </dgm:presLayoutVars>
      </dgm:prSet>
      <dgm:spPr/>
    </dgm:pt>
    <dgm:pt modelId="{3900D1DE-6720-4F1D-8CD2-B0674EC5B996}" type="pres">
      <dgm:prSet presAssocID="{DE69D85F-ECFB-4ACD-A8B6-318E5555B334}" presName="L1TextContainer" presStyleLbl="revTx" presStyleIdx="3" presStyleCnt="16">
        <dgm:presLayoutVars>
          <dgm:chMax val="1"/>
          <dgm:chPref val="1"/>
          <dgm:bulletEnabled val="1"/>
        </dgm:presLayoutVars>
      </dgm:prSet>
      <dgm:spPr/>
    </dgm:pt>
    <dgm:pt modelId="{ABACE583-906E-4B0E-8FCE-FEB5348AF625}" type="pres">
      <dgm:prSet presAssocID="{DE69D85F-ECFB-4ACD-A8B6-318E5555B334}" presName="ConnectLine" presStyleLbl="sibTrans1D1" presStyleIdx="1" presStyleCnt="8"/>
      <dgm:spPr>
        <a:noFill/>
        <a:ln w="12700" cap="flat" cmpd="sng" algn="ctr">
          <a:solidFill>
            <a:schemeClr val="accent1">
              <a:hueOff val="0"/>
              <a:satOff val="0"/>
              <a:lumOff val="0"/>
              <a:alphaOff val="0"/>
            </a:schemeClr>
          </a:solidFill>
          <a:prstDash val="dash"/>
          <a:miter lim="800000"/>
        </a:ln>
        <a:effectLst/>
      </dgm:spPr>
    </dgm:pt>
    <dgm:pt modelId="{8A5469F0-36D7-4485-B48F-36542E6F1210}" type="pres">
      <dgm:prSet presAssocID="{DE69D85F-ECFB-4ACD-A8B6-318E5555B334}" presName="EmptyPlaceHolder" presStyleCnt="0"/>
      <dgm:spPr/>
    </dgm:pt>
    <dgm:pt modelId="{D7C53A94-7830-4F38-84F0-351B7185CF73}" type="pres">
      <dgm:prSet presAssocID="{9FF4AC95-CD21-48D7-BE3C-EF16015702DD}" presName="spaceBetweenRectangles" presStyleCnt="0"/>
      <dgm:spPr/>
    </dgm:pt>
    <dgm:pt modelId="{423D91D9-3006-48FB-B3CA-5668A6A444FB}" type="pres">
      <dgm:prSet presAssocID="{38205F36-DD37-4AC0-9065-6745F5A59384}" presName="composite" presStyleCnt="0"/>
      <dgm:spPr/>
    </dgm:pt>
    <dgm:pt modelId="{A040E6D1-D508-4C85-BD93-1002BEADAF81}" type="pres">
      <dgm:prSet presAssocID="{38205F36-DD37-4AC0-9065-6745F5A59384}" presName="ConnectorPoint" presStyleLbl="lnNode1" presStyleIdx="2"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E990B6B-F736-407F-A020-4D22F95C3FCA}" type="pres">
      <dgm:prSet presAssocID="{38205F36-DD37-4AC0-9065-6745F5A59384}" presName="DropPinPlaceHolder" presStyleCnt="0"/>
      <dgm:spPr/>
    </dgm:pt>
    <dgm:pt modelId="{D56FB9FC-26E4-41D6-BAD4-25D7CD9D13D0}" type="pres">
      <dgm:prSet presAssocID="{38205F36-DD37-4AC0-9065-6745F5A59384}" presName="DropPin" presStyleLbl="alignNode1" presStyleIdx="2" presStyleCnt="8"/>
      <dgm:spPr/>
    </dgm:pt>
    <dgm:pt modelId="{EFC8733F-8B80-4E0A-9A25-A5402C505112}" type="pres">
      <dgm:prSet presAssocID="{38205F36-DD37-4AC0-9065-6745F5A59384}"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DF2FC778-284B-45E8-AD01-2F13F2523452}" type="pres">
      <dgm:prSet presAssocID="{38205F36-DD37-4AC0-9065-6745F5A59384}" presName="L2TextContainer" presStyleLbl="revTx" presStyleIdx="4" presStyleCnt="16">
        <dgm:presLayoutVars>
          <dgm:bulletEnabled val="1"/>
        </dgm:presLayoutVars>
      </dgm:prSet>
      <dgm:spPr/>
    </dgm:pt>
    <dgm:pt modelId="{DB15A5A4-E687-403F-B2BD-EE4B5BD1A7C0}" type="pres">
      <dgm:prSet presAssocID="{38205F36-DD37-4AC0-9065-6745F5A59384}" presName="L1TextContainer" presStyleLbl="revTx" presStyleIdx="5" presStyleCnt="16">
        <dgm:presLayoutVars>
          <dgm:chMax val="1"/>
          <dgm:chPref val="1"/>
          <dgm:bulletEnabled val="1"/>
        </dgm:presLayoutVars>
      </dgm:prSet>
      <dgm:spPr/>
    </dgm:pt>
    <dgm:pt modelId="{67254F25-0E7D-48D7-AE1E-E268A94F153D}" type="pres">
      <dgm:prSet presAssocID="{38205F36-DD37-4AC0-9065-6745F5A59384}" presName="ConnectLine" presStyleLbl="sibTrans1D1" presStyleIdx="2" presStyleCnt="8"/>
      <dgm:spPr>
        <a:noFill/>
        <a:ln w="12700" cap="flat" cmpd="sng" algn="ctr">
          <a:solidFill>
            <a:schemeClr val="accent1">
              <a:hueOff val="0"/>
              <a:satOff val="0"/>
              <a:lumOff val="0"/>
              <a:alphaOff val="0"/>
            </a:schemeClr>
          </a:solidFill>
          <a:prstDash val="dash"/>
          <a:miter lim="800000"/>
        </a:ln>
        <a:effectLst/>
      </dgm:spPr>
    </dgm:pt>
    <dgm:pt modelId="{DFD77F10-0D2C-4A24-A7C0-63FF6BEE9222}" type="pres">
      <dgm:prSet presAssocID="{38205F36-DD37-4AC0-9065-6745F5A59384}" presName="EmptyPlaceHolder" presStyleCnt="0"/>
      <dgm:spPr/>
    </dgm:pt>
    <dgm:pt modelId="{FFEBA240-BC33-4392-84FA-9459C0103056}" type="pres">
      <dgm:prSet presAssocID="{642E371D-0E01-4DA8-8E2F-740AE41C539C}" presName="spaceBetweenRectangles" presStyleCnt="0"/>
      <dgm:spPr/>
    </dgm:pt>
    <dgm:pt modelId="{F8E71243-EC28-4DB6-A944-E458F7172533}" type="pres">
      <dgm:prSet presAssocID="{BE87F36D-2066-4481-9307-D074043616AF}" presName="composite" presStyleCnt="0"/>
      <dgm:spPr/>
    </dgm:pt>
    <dgm:pt modelId="{E4754AF8-70DB-4274-B723-A347ED92234F}" type="pres">
      <dgm:prSet presAssocID="{BE87F36D-2066-4481-9307-D074043616AF}" presName="ConnectorPoint" presStyleLbl="lnNode1" presStyleIdx="3"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A29BCB-2654-4392-87F9-C9E4369460D8}" type="pres">
      <dgm:prSet presAssocID="{BE87F36D-2066-4481-9307-D074043616AF}" presName="DropPinPlaceHolder" presStyleCnt="0"/>
      <dgm:spPr/>
    </dgm:pt>
    <dgm:pt modelId="{9FCED657-1F85-47AA-993C-5A8639815C17}" type="pres">
      <dgm:prSet presAssocID="{BE87F36D-2066-4481-9307-D074043616AF}" presName="DropPin" presStyleLbl="alignNode1" presStyleIdx="3" presStyleCnt="8"/>
      <dgm:spPr/>
    </dgm:pt>
    <dgm:pt modelId="{6145EE79-8196-4887-BAF4-C42EA0281BD0}" type="pres">
      <dgm:prSet presAssocID="{BE87F36D-2066-4481-9307-D074043616AF}"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76F1D911-D0E0-444B-91AA-FA261A93D8E2}" type="pres">
      <dgm:prSet presAssocID="{BE87F36D-2066-4481-9307-D074043616AF}" presName="L2TextContainer" presStyleLbl="revTx" presStyleIdx="6" presStyleCnt="16">
        <dgm:presLayoutVars>
          <dgm:bulletEnabled val="1"/>
        </dgm:presLayoutVars>
      </dgm:prSet>
      <dgm:spPr/>
    </dgm:pt>
    <dgm:pt modelId="{65CF7AF0-6466-4A1D-8E74-697EEC5FF64C}" type="pres">
      <dgm:prSet presAssocID="{BE87F36D-2066-4481-9307-D074043616AF}" presName="L1TextContainer" presStyleLbl="revTx" presStyleIdx="7" presStyleCnt="16">
        <dgm:presLayoutVars>
          <dgm:chMax val="1"/>
          <dgm:chPref val="1"/>
          <dgm:bulletEnabled val="1"/>
        </dgm:presLayoutVars>
      </dgm:prSet>
      <dgm:spPr/>
    </dgm:pt>
    <dgm:pt modelId="{31157E7C-2143-4DA5-BD67-25C405870892}" type="pres">
      <dgm:prSet presAssocID="{BE87F36D-2066-4481-9307-D074043616AF}" presName="ConnectLine" presStyleLbl="sibTrans1D1" presStyleIdx="3" presStyleCnt="8"/>
      <dgm:spPr>
        <a:noFill/>
        <a:ln w="12700" cap="flat" cmpd="sng" algn="ctr">
          <a:solidFill>
            <a:schemeClr val="accent1">
              <a:hueOff val="0"/>
              <a:satOff val="0"/>
              <a:lumOff val="0"/>
              <a:alphaOff val="0"/>
            </a:schemeClr>
          </a:solidFill>
          <a:prstDash val="dash"/>
          <a:miter lim="800000"/>
        </a:ln>
        <a:effectLst/>
      </dgm:spPr>
    </dgm:pt>
    <dgm:pt modelId="{05CF90F5-2EC4-4DA9-B957-81EFAC7F6FCC}" type="pres">
      <dgm:prSet presAssocID="{BE87F36D-2066-4481-9307-D074043616AF}" presName="EmptyPlaceHolder" presStyleCnt="0"/>
      <dgm:spPr/>
    </dgm:pt>
    <dgm:pt modelId="{7A5AC3D1-373E-40D4-8BE9-EEC7B7BA2E45}" type="pres">
      <dgm:prSet presAssocID="{460A3915-A140-4830-8A3E-8B77CFC006AA}" presName="spaceBetweenRectangles" presStyleCnt="0"/>
      <dgm:spPr/>
    </dgm:pt>
    <dgm:pt modelId="{8C09900C-FEAB-4325-9E6E-D6A6FE6CB7D6}" type="pres">
      <dgm:prSet presAssocID="{6B73FB04-AB92-43D4-A0C7-31BB3695034E}" presName="composite" presStyleCnt="0"/>
      <dgm:spPr/>
    </dgm:pt>
    <dgm:pt modelId="{9EC70777-C5B2-49D8-A528-44E8952FEB52}" type="pres">
      <dgm:prSet presAssocID="{6B73FB04-AB92-43D4-A0C7-31BB3695034E}" presName="ConnectorPoint" presStyleLbl="lnNode1" presStyleIdx="4"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BA04012-F0A1-432D-9078-B218CBB69971}" type="pres">
      <dgm:prSet presAssocID="{6B73FB04-AB92-43D4-A0C7-31BB3695034E}" presName="DropPinPlaceHolder" presStyleCnt="0"/>
      <dgm:spPr/>
    </dgm:pt>
    <dgm:pt modelId="{00D01524-CF2B-4825-8EBD-95E22BDD29F2}" type="pres">
      <dgm:prSet presAssocID="{6B73FB04-AB92-43D4-A0C7-31BB3695034E}" presName="DropPin" presStyleLbl="alignNode1" presStyleIdx="4" presStyleCnt="8"/>
      <dgm:spPr/>
    </dgm:pt>
    <dgm:pt modelId="{D0007699-368C-4E1D-BCE1-E303BFA31BB2}" type="pres">
      <dgm:prSet presAssocID="{6B73FB04-AB92-43D4-A0C7-31BB3695034E}"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F8DD27E6-0AEE-4459-9139-9282BF5D1CB2}" type="pres">
      <dgm:prSet presAssocID="{6B73FB04-AB92-43D4-A0C7-31BB3695034E}" presName="L2TextContainer" presStyleLbl="revTx" presStyleIdx="8" presStyleCnt="16">
        <dgm:presLayoutVars>
          <dgm:bulletEnabled val="1"/>
        </dgm:presLayoutVars>
      </dgm:prSet>
      <dgm:spPr/>
    </dgm:pt>
    <dgm:pt modelId="{B873A8A1-D70B-4C0B-BFE7-0987EF87DA9D}" type="pres">
      <dgm:prSet presAssocID="{6B73FB04-AB92-43D4-A0C7-31BB3695034E}" presName="L1TextContainer" presStyleLbl="revTx" presStyleIdx="9" presStyleCnt="16">
        <dgm:presLayoutVars>
          <dgm:chMax val="1"/>
          <dgm:chPref val="1"/>
          <dgm:bulletEnabled val="1"/>
        </dgm:presLayoutVars>
      </dgm:prSet>
      <dgm:spPr/>
    </dgm:pt>
    <dgm:pt modelId="{5871B86D-8626-4904-A92B-D6A40E038C22}" type="pres">
      <dgm:prSet presAssocID="{6B73FB04-AB92-43D4-A0C7-31BB3695034E}" presName="ConnectLine" presStyleLbl="sibTrans1D1" presStyleIdx="4" presStyleCnt="8"/>
      <dgm:spPr>
        <a:noFill/>
        <a:ln w="12700" cap="flat" cmpd="sng" algn="ctr">
          <a:solidFill>
            <a:schemeClr val="accent1">
              <a:hueOff val="0"/>
              <a:satOff val="0"/>
              <a:lumOff val="0"/>
              <a:alphaOff val="0"/>
            </a:schemeClr>
          </a:solidFill>
          <a:prstDash val="dash"/>
          <a:miter lim="800000"/>
        </a:ln>
        <a:effectLst/>
      </dgm:spPr>
    </dgm:pt>
    <dgm:pt modelId="{BE3F4F05-62FC-407F-8047-BD032FAFDF19}" type="pres">
      <dgm:prSet presAssocID="{6B73FB04-AB92-43D4-A0C7-31BB3695034E}" presName="EmptyPlaceHolder" presStyleCnt="0"/>
      <dgm:spPr/>
    </dgm:pt>
    <dgm:pt modelId="{CA233DD2-FD77-492A-AAE6-105914E98D64}" type="pres">
      <dgm:prSet presAssocID="{0CC4C73F-92D1-4E14-9336-5E4500ACAA8C}" presName="spaceBetweenRectangles" presStyleCnt="0"/>
      <dgm:spPr/>
    </dgm:pt>
    <dgm:pt modelId="{25F069CB-48D5-4912-80BC-DB21B0C255F7}" type="pres">
      <dgm:prSet presAssocID="{C99DFC83-8490-4471-8A6E-278EFC70CB9B}" presName="composite" presStyleCnt="0"/>
      <dgm:spPr/>
    </dgm:pt>
    <dgm:pt modelId="{0E488B4A-0805-4CDA-8455-033B47AB763A}" type="pres">
      <dgm:prSet presAssocID="{C99DFC83-8490-4471-8A6E-278EFC70CB9B}" presName="ConnectorPoint" presStyleLbl="lnNode1" presStyleIdx="5"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A99F367-1487-4667-A4C4-EA37024D5D3C}" type="pres">
      <dgm:prSet presAssocID="{C99DFC83-8490-4471-8A6E-278EFC70CB9B}" presName="DropPinPlaceHolder" presStyleCnt="0"/>
      <dgm:spPr/>
    </dgm:pt>
    <dgm:pt modelId="{F6B68EF2-544F-4ED1-AA96-84A7EEB6D1E7}" type="pres">
      <dgm:prSet presAssocID="{C99DFC83-8490-4471-8A6E-278EFC70CB9B}" presName="DropPin" presStyleLbl="alignNode1" presStyleIdx="5" presStyleCnt="8"/>
      <dgm:spPr/>
    </dgm:pt>
    <dgm:pt modelId="{25F64C00-2D88-49FC-A379-3639A3A77790}" type="pres">
      <dgm:prSet presAssocID="{C99DFC83-8490-4471-8A6E-278EFC70CB9B}"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F3F6DD56-CA9C-4879-A089-66384FF0CAF3}" type="pres">
      <dgm:prSet presAssocID="{C99DFC83-8490-4471-8A6E-278EFC70CB9B}" presName="L2TextContainer" presStyleLbl="revTx" presStyleIdx="10" presStyleCnt="16">
        <dgm:presLayoutVars>
          <dgm:bulletEnabled val="1"/>
        </dgm:presLayoutVars>
      </dgm:prSet>
      <dgm:spPr/>
    </dgm:pt>
    <dgm:pt modelId="{B35662AC-4406-4302-9298-89AC12C10674}" type="pres">
      <dgm:prSet presAssocID="{C99DFC83-8490-4471-8A6E-278EFC70CB9B}" presName="L1TextContainer" presStyleLbl="revTx" presStyleIdx="11" presStyleCnt="16">
        <dgm:presLayoutVars>
          <dgm:chMax val="1"/>
          <dgm:chPref val="1"/>
          <dgm:bulletEnabled val="1"/>
        </dgm:presLayoutVars>
      </dgm:prSet>
      <dgm:spPr/>
    </dgm:pt>
    <dgm:pt modelId="{72F530B5-06AB-4D81-9A6C-28A8E58322CB}" type="pres">
      <dgm:prSet presAssocID="{C99DFC83-8490-4471-8A6E-278EFC70CB9B}" presName="ConnectLine" presStyleLbl="sibTrans1D1" presStyleIdx="5" presStyleCnt="8"/>
      <dgm:spPr>
        <a:noFill/>
        <a:ln w="12700" cap="flat" cmpd="sng" algn="ctr">
          <a:solidFill>
            <a:schemeClr val="accent1">
              <a:hueOff val="0"/>
              <a:satOff val="0"/>
              <a:lumOff val="0"/>
              <a:alphaOff val="0"/>
            </a:schemeClr>
          </a:solidFill>
          <a:prstDash val="dash"/>
          <a:miter lim="800000"/>
        </a:ln>
        <a:effectLst/>
      </dgm:spPr>
    </dgm:pt>
    <dgm:pt modelId="{BBE839DD-C079-46E1-8DFD-D875E5CF52D5}" type="pres">
      <dgm:prSet presAssocID="{C99DFC83-8490-4471-8A6E-278EFC70CB9B}" presName="EmptyPlaceHolder" presStyleCnt="0"/>
      <dgm:spPr/>
    </dgm:pt>
    <dgm:pt modelId="{FF244B3D-CB26-4B2D-A73B-89B2AC4BC542}" type="pres">
      <dgm:prSet presAssocID="{4D233BC4-65FF-4240-A8F8-56A9284E010E}" presName="spaceBetweenRectangles" presStyleCnt="0"/>
      <dgm:spPr/>
    </dgm:pt>
    <dgm:pt modelId="{5E4F1C9D-C28E-42AB-9137-BB6AA487623B}" type="pres">
      <dgm:prSet presAssocID="{0AF028CD-DDC5-4E0B-98CF-49A13C208230}" presName="composite" presStyleCnt="0"/>
      <dgm:spPr/>
    </dgm:pt>
    <dgm:pt modelId="{735105F0-15B7-46B3-A55E-F14E523A8789}" type="pres">
      <dgm:prSet presAssocID="{0AF028CD-DDC5-4E0B-98CF-49A13C208230}" presName="ConnectorPoint" presStyleLbl="lnNode1" presStyleIdx="6"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6AC9D84-2451-4B93-96CF-09FA0467B08B}" type="pres">
      <dgm:prSet presAssocID="{0AF028CD-DDC5-4E0B-98CF-49A13C208230}" presName="DropPinPlaceHolder" presStyleCnt="0"/>
      <dgm:spPr/>
    </dgm:pt>
    <dgm:pt modelId="{6CB08641-78B9-4CD9-8843-162B20BA5DB4}" type="pres">
      <dgm:prSet presAssocID="{0AF028CD-DDC5-4E0B-98CF-49A13C208230}" presName="DropPin" presStyleLbl="alignNode1" presStyleIdx="6" presStyleCnt="8"/>
      <dgm:spPr/>
    </dgm:pt>
    <dgm:pt modelId="{CFEEEFF9-14DA-44B3-9649-79CF96FE55A8}" type="pres">
      <dgm:prSet presAssocID="{0AF028CD-DDC5-4E0B-98CF-49A13C208230}"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D3DD4B06-F266-403A-B2C0-BCB6A15985BF}" type="pres">
      <dgm:prSet presAssocID="{0AF028CD-DDC5-4E0B-98CF-49A13C208230}" presName="L2TextContainer" presStyleLbl="revTx" presStyleIdx="12" presStyleCnt="16">
        <dgm:presLayoutVars>
          <dgm:bulletEnabled val="1"/>
        </dgm:presLayoutVars>
      </dgm:prSet>
      <dgm:spPr/>
    </dgm:pt>
    <dgm:pt modelId="{5C21625D-7ECB-4F2B-B5E6-0C20E66C0B1F}" type="pres">
      <dgm:prSet presAssocID="{0AF028CD-DDC5-4E0B-98CF-49A13C208230}" presName="L1TextContainer" presStyleLbl="revTx" presStyleIdx="13" presStyleCnt="16">
        <dgm:presLayoutVars>
          <dgm:chMax val="1"/>
          <dgm:chPref val="1"/>
          <dgm:bulletEnabled val="1"/>
        </dgm:presLayoutVars>
      </dgm:prSet>
      <dgm:spPr/>
    </dgm:pt>
    <dgm:pt modelId="{09648C76-A5AD-41AD-8519-22C04A4F821C}" type="pres">
      <dgm:prSet presAssocID="{0AF028CD-DDC5-4E0B-98CF-49A13C208230}" presName="ConnectLine" presStyleLbl="sibTrans1D1" presStyleIdx="6" presStyleCnt="8"/>
      <dgm:spPr>
        <a:noFill/>
        <a:ln w="12700" cap="flat" cmpd="sng" algn="ctr">
          <a:solidFill>
            <a:schemeClr val="accent1">
              <a:hueOff val="0"/>
              <a:satOff val="0"/>
              <a:lumOff val="0"/>
              <a:alphaOff val="0"/>
            </a:schemeClr>
          </a:solidFill>
          <a:prstDash val="dash"/>
          <a:miter lim="800000"/>
        </a:ln>
        <a:effectLst/>
      </dgm:spPr>
    </dgm:pt>
    <dgm:pt modelId="{34245ED5-E752-4AD4-B65A-1428FEABE0BE}" type="pres">
      <dgm:prSet presAssocID="{0AF028CD-DDC5-4E0B-98CF-49A13C208230}" presName="EmptyPlaceHolder" presStyleCnt="0"/>
      <dgm:spPr/>
    </dgm:pt>
    <dgm:pt modelId="{109905D9-169C-48A4-AA45-8047A3D8D755}" type="pres">
      <dgm:prSet presAssocID="{E3D6F6D3-F97A-41F3-8AFA-A99785695049}" presName="spaceBetweenRectangles" presStyleCnt="0"/>
      <dgm:spPr/>
    </dgm:pt>
    <dgm:pt modelId="{4E66259E-9D5E-4D8D-BE78-C3C77AE5B871}" type="pres">
      <dgm:prSet presAssocID="{B4464668-1C34-42D3-8281-D15E3EBCBFFF}" presName="composite" presStyleCnt="0"/>
      <dgm:spPr/>
    </dgm:pt>
    <dgm:pt modelId="{145EECBA-1303-4AC5-BF05-DC3D3085CBAC}" type="pres">
      <dgm:prSet presAssocID="{B4464668-1C34-42D3-8281-D15E3EBCBFFF}" presName="ConnectorPoint" presStyleLbl="lnNode1" presStyleIdx="7" presStyleCnt="8"/>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B4D126-04FD-4AF7-8D75-CAA1FD0298C6}" type="pres">
      <dgm:prSet presAssocID="{B4464668-1C34-42D3-8281-D15E3EBCBFFF}" presName="DropPinPlaceHolder" presStyleCnt="0"/>
      <dgm:spPr/>
    </dgm:pt>
    <dgm:pt modelId="{CAF0859A-CA2A-4E31-B0F3-77F93BECDEBC}" type="pres">
      <dgm:prSet presAssocID="{B4464668-1C34-42D3-8281-D15E3EBCBFFF}" presName="DropPin" presStyleLbl="alignNode1" presStyleIdx="7" presStyleCnt="8"/>
      <dgm:spPr/>
    </dgm:pt>
    <dgm:pt modelId="{B07714DD-4FC8-4B17-AE66-C7D212454568}" type="pres">
      <dgm:prSet presAssocID="{B4464668-1C34-42D3-8281-D15E3EBCBFFF}"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6DF1DE34-1637-47E3-8BAF-C5E1ABE6E2C0}" type="pres">
      <dgm:prSet presAssocID="{B4464668-1C34-42D3-8281-D15E3EBCBFFF}" presName="L2TextContainer" presStyleLbl="revTx" presStyleIdx="14" presStyleCnt="16">
        <dgm:presLayoutVars>
          <dgm:bulletEnabled val="1"/>
        </dgm:presLayoutVars>
      </dgm:prSet>
      <dgm:spPr/>
    </dgm:pt>
    <dgm:pt modelId="{815D1244-2B26-4DCD-B89A-9AA7DC61B66E}" type="pres">
      <dgm:prSet presAssocID="{B4464668-1C34-42D3-8281-D15E3EBCBFFF}" presName="L1TextContainer" presStyleLbl="revTx" presStyleIdx="15" presStyleCnt="16">
        <dgm:presLayoutVars>
          <dgm:chMax val="1"/>
          <dgm:chPref val="1"/>
          <dgm:bulletEnabled val="1"/>
        </dgm:presLayoutVars>
      </dgm:prSet>
      <dgm:spPr/>
    </dgm:pt>
    <dgm:pt modelId="{6334CE9D-6A90-47A1-B3E3-875A64025B6C}" type="pres">
      <dgm:prSet presAssocID="{B4464668-1C34-42D3-8281-D15E3EBCBFFF}" presName="ConnectLine" presStyleLbl="sibTrans1D1" presStyleIdx="7" presStyleCnt="8"/>
      <dgm:spPr>
        <a:noFill/>
        <a:ln w="12700" cap="flat" cmpd="sng" algn="ctr">
          <a:solidFill>
            <a:schemeClr val="accent1">
              <a:hueOff val="0"/>
              <a:satOff val="0"/>
              <a:lumOff val="0"/>
              <a:alphaOff val="0"/>
            </a:schemeClr>
          </a:solidFill>
          <a:prstDash val="dash"/>
          <a:miter lim="800000"/>
        </a:ln>
        <a:effectLst/>
      </dgm:spPr>
    </dgm:pt>
    <dgm:pt modelId="{43B61AB6-1931-4C87-A39F-F6F86D520634}" type="pres">
      <dgm:prSet presAssocID="{B4464668-1C34-42D3-8281-D15E3EBCBFFF}" presName="EmptyPlaceHolder" presStyleCnt="0"/>
      <dgm:spPr/>
    </dgm:pt>
  </dgm:ptLst>
  <dgm:cxnLst>
    <dgm:cxn modelId="{23BA8205-73D9-4355-9F1B-946F691D85C5}" srcId="{47B12F7A-0A90-4227-9515-1CE2DF4F610B}" destId="{BE87F36D-2066-4481-9307-D074043616AF}" srcOrd="3" destOrd="0" parTransId="{006EB0CA-EC1B-40B9-BED1-21143A1C2090}" sibTransId="{460A3915-A140-4830-8A3E-8B77CFC006AA}"/>
    <dgm:cxn modelId="{149D9812-14A8-498C-9154-EB53761A2657}" type="presOf" srcId="{38205F36-DD37-4AC0-9065-6745F5A59384}" destId="{DB15A5A4-E687-403F-B2BD-EE4B5BD1A7C0}" srcOrd="0" destOrd="0" presId="urn:microsoft.com/office/officeart/2017/3/layout/DropPinTimeline"/>
    <dgm:cxn modelId="{A9070818-1ABD-4307-88AB-C49122A5DF07}" type="presOf" srcId="{DE69D85F-ECFB-4ACD-A8B6-318E5555B334}" destId="{3900D1DE-6720-4F1D-8CD2-B0674EC5B996}" srcOrd="0" destOrd="0" presId="urn:microsoft.com/office/officeart/2017/3/layout/DropPinTimeline"/>
    <dgm:cxn modelId="{BA0B1527-22AF-4670-BB6C-A812C4C1FD31}" srcId="{47B12F7A-0A90-4227-9515-1CE2DF4F610B}" destId="{DE69D85F-ECFB-4ACD-A8B6-318E5555B334}" srcOrd="1" destOrd="0" parTransId="{17E19071-385D-416C-B048-B6D44935032C}" sibTransId="{9FF4AC95-CD21-48D7-BE3C-EF16015702DD}"/>
    <dgm:cxn modelId="{0294DC30-11C5-483A-812A-DFBFB991334E}" type="presOf" srcId="{0AF028CD-DDC5-4E0B-98CF-49A13C208230}" destId="{5C21625D-7ECB-4F2B-B5E6-0C20E66C0B1F}" srcOrd="0" destOrd="0" presId="urn:microsoft.com/office/officeart/2017/3/layout/DropPinTimeline"/>
    <dgm:cxn modelId="{5632BB37-DE43-4495-BFEF-D52C04F936FA}" type="presOf" srcId="{B4464668-1C34-42D3-8281-D15E3EBCBFFF}" destId="{815D1244-2B26-4DCD-B89A-9AA7DC61B66E}" srcOrd="0" destOrd="0" presId="urn:microsoft.com/office/officeart/2017/3/layout/DropPinTimeline"/>
    <dgm:cxn modelId="{06BB8F3B-7FC5-497E-8378-8E0CADE1DD69}" srcId="{47B12F7A-0A90-4227-9515-1CE2DF4F610B}" destId="{B4464668-1C34-42D3-8281-D15E3EBCBFFF}" srcOrd="7" destOrd="0" parTransId="{E814E75B-FB0F-4DA5-BCF7-8FD54F1B234C}" sibTransId="{D0C4BC22-AA71-4530-BD67-8F3AEBF37D35}"/>
    <dgm:cxn modelId="{5C425145-9DC4-4DAC-8802-166D86CFCA05}" srcId="{47B12F7A-0A90-4227-9515-1CE2DF4F610B}" destId="{6B73FB04-AB92-43D4-A0C7-31BB3695034E}" srcOrd="4" destOrd="0" parTransId="{DCA9F396-74CE-4DAC-83FF-F0D698688135}" sibTransId="{0CC4C73F-92D1-4E14-9336-5E4500ACAA8C}"/>
    <dgm:cxn modelId="{2A6A0449-2433-4BAB-8138-3ADF464316C5}" srcId="{47B12F7A-0A90-4227-9515-1CE2DF4F610B}" destId="{38205F36-DD37-4AC0-9065-6745F5A59384}" srcOrd="2" destOrd="0" parTransId="{9C134DF9-0064-4BC8-9272-F714A023F958}" sibTransId="{642E371D-0E01-4DA8-8E2F-740AE41C539C}"/>
    <dgm:cxn modelId="{EE464E7A-6CB8-4EFC-A728-0405F6BDBB91}" srcId="{47B12F7A-0A90-4227-9515-1CE2DF4F610B}" destId="{0AF028CD-DDC5-4E0B-98CF-49A13C208230}" srcOrd="6" destOrd="0" parTransId="{C03C58CA-09F0-4565-9633-69009F0D72B6}" sibTransId="{E3D6F6D3-F97A-41F3-8AFA-A99785695049}"/>
    <dgm:cxn modelId="{14A91380-8DBB-4E00-ADBD-DD3E229281F7}" type="presOf" srcId="{BE87F36D-2066-4481-9307-D074043616AF}" destId="{65CF7AF0-6466-4A1D-8E74-697EEC5FF64C}" srcOrd="0" destOrd="0" presId="urn:microsoft.com/office/officeart/2017/3/layout/DropPinTimeline"/>
    <dgm:cxn modelId="{9871C98F-879B-47B5-A142-B5ACD853F727}" type="presOf" srcId="{839A56F7-5580-4B6F-8DF7-C8B54FFE0744}" destId="{D2CFB9E7-EB7A-4AB9-BAF6-13389854A4F7}" srcOrd="0" destOrd="0" presId="urn:microsoft.com/office/officeart/2017/3/layout/DropPinTimeline"/>
    <dgm:cxn modelId="{35D47991-A56E-42CD-8750-35D23D8AA3F7}" type="presOf" srcId="{47B12F7A-0A90-4227-9515-1CE2DF4F610B}" destId="{DB117153-705D-490C-83FA-A74DF40EA3D9}" srcOrd="0" destOrd="0" presId="urn:microsoft.com/office/officeart/2017/3/layout/DropPinTimeline"/>
    <dgm:cxn modelId="{B6F25CA1-82CF-43E5-BA8E-DB9CC6736C19}" srcId="{47B12F7A-0A90-4227-9515-1CE2DF4F610B}" destId="{839A56F7-5580-4B6F-8DF7-C8B54FFE0744}" srcOrd="0" destOrd="0" parTransId="{F7FB5D73-AE8D-4FA5-AC64-39D093EADC65}" sibTransId="{50504928-5DB5-4A60-BFDD-E4C3111877AF}"/>
    <dgm:cxn modelId="{493712A8-66AC-4637-AE86-03039138708C}" type="presOf" srcId="{6B73FB04-AB92-43D4-A0C7-31BB3695034E}" destId="{B873A8A1-D70B-4C0B-BFE7-0987EF87DA9D}" srcOrd="0" destOrd="0" presId="urn:microsoft.com/office/officeart/2017/3/layout/DropPinTimeline"/>
    <dgm:cxn modelId="{84D21FC0-E833-4AC3-BED2-F482890DE8ED}" type="presOf" srcId="{C99DFC83-8490-4471-8A6E-278EFC70CB9B}" destId="{B35662AC-4406-4302-9298-89AC12C10674}" srcOrd="0" destOrd="0" presId="urn:microsoft.com/office/officeart/2017/3/layout/DropPinTimeline"/>
    <dgm:cxn modelId="{A99C6FF3-D1D5-4B82-906A-91A7AAC00DB9}" srcId="{47B12F7A-0A90-4227-9515-1CE2DF4F610B}" destId="{C99DFC83-8490-4471-8A6E-278EFC70CB9B}" srcOrd="5" destOrd="0" parTransId="{461C4F0A-74C0-4768-B883-08E3E47864EE}" sibTransId="{4D233BC4-65FF-4240-A8F8-56A9284E010E}"/>
    <dgm:cxn modelId="{8B629289-2795-4BBA-8112-F139E82318E0}" type="presParOf" srcId="{DB117153-705D-490C-83FA-A74DF40EA3D9}" destId="{240886AF-6646-4A92-A088-8D6DD8EEA3D9}" srcOrd="0" destOrd="0" presId="urn:microsoft.com/office/officeart/2017/3/layout/DropPinTimeline"/>
    <dgm:cxn modelId="{399C5127-A96C-4965-A93E-2EC1AA901625}" type="presParOf" srcId="{DB117153-705D-490C-83FA-A74DF40EA3D9}" destId="{9505EF7C-762F-4E29-B0A8-B464BB13719A}" srcOrd="1" destOrd="0" presId="urn:microsoft.com/office/officeart/2017/3/layout/DropPinTimeline"/>
    <dgm:cxn modelId="{674431F5-E55B-4A0D-BC6A-2CA933966836}" type="presParOf" srcId="{9505EF7C-762F-4E29-B0A8-B464BB13719A}" destId="{878C7961-91A1-4A9E-93CF-D068A03253F3}" srcOrd="0" destOrd="0" presId="urn:microsoft.com/office/officeart/2017/3/layout/DropPinTimeline"/>
    <dgm:cxn modelId="{5EB6363F-E664-43A2-9C74-63AE05D61047}" type="presParOf" srcId="{878C7961-91A1-4A9E-93CF-D068A03253F3}" destId="{1AA8496C-5714-44BC-992A-7A26F491B1A7}" srcOrd="0" destOrd="0" presId="urn:microsoft.com/office/officeart/2017/3/layout/DropPinTimeline"/>
    <dgm:cxn modelId="{6F0E2EE6-B8D8-47D1-A23B-D35C66D55001}" type="presParOf" srcId="{878C7961-91A1-4A9E-93CF-D068A03253F3}" destId="{909C251C-364A-4221-98CF-4C53A5F75053}" srcOrd="1" destOrd="0" presId="urn:microsoft.com/office/officeart/2017/3/layout/DropPinTimeline"/>
    <dgm:cxn modelId="{D84250B1-0D74-4F87-9B5E-9FF3BC9EDCD6}" type="presParOf" srcId="{909C251C-364A-4221-98CF-4C53A5F75053}" destId="{7A298B2D-1B3C-4DFA-B0E6-2E2953DCDC83}" srcOrd="0" destOrd="0" presId="urn:microsoft.com/office/officeart/2017/3/layout/DropPinTimeline"/>
    <dgm:cxn modelId="{85430E09-8627-44BE-A8B8-92EBA59E7CD8}" type="presParOf" srcId="{909C251C-364A-4221-98CF-4C53A5F75053}" destId="{B40689F8-F98F-4DC9-94B2-A25FBE863974}" srcOrd="1" destOrd="0" presId="urn:microsoft.com/office/officeart/2017/3/layout/DropPinTimeline"/>
    <dgm:cxn modelId="{401AFE0D-521D-4291-83D1-106C5E4AA752}" type="presParOf" srcId="{878C7961-91A1-4A9E-93CF-D068A03253F3}" destId="{DA984F3A-31E7-402D-BA1C-0151DC342C18}" srcOrd="2" destOrd="0" presId="urn:microsoft.com/office/officeart/2017/3/layout/DropPinTimeline"/>
    <dgm:cxn modelId="{E957E007-15E3-45AB-A637-FC3393904687}" type="presParOf" srcId="{878C7961-91A1-4A9E-93CF-D068A03253F3}" destId="{D2CFB9E7-EB7A-4AB9-BAF6-13389854A4F7}" srcOrd="3" destOrd="0" presId="urn:microsoft.com/office/officeart/2017/3/layout/DropPinTimeline"/>
    <dgm:cxn modelId="{F61A292C-E8B0-4639-8318-BDE414B864C2}" type="presParOf" srcId="{878C7961-91A1-4A9E-93CF-D068A03253F3}" destId="{BBD9300A-4B70-42F0-B0E5-76A50FA0F6E6}" srcOrd="4" destOrd="0" presId="urn:microsoft.com/office/officeart/2017/3/layout/DropPinTimeline"/>
    <dgm:cxn modelId="{7B860BB5-B0E0-4DF7-8564-B2E4A08BE434}" type="presParOf" srcId="{878C7961-91A1-4A9E-93CF-D068A03253F3}" destId="{C37F4FB9-1BDC-453C-8141-D68F893ABCC0}" srcOrd="5" destOrd="0" presId="urn:microsoft.com/office/officeart/2017/3/layout/DropPinTimeline"/>
    <dgm:cxn modelId="{99CFA7B4-11A2-4696-A41D-0925E0FB80DA}" type="presParOf" srcId="{9505EF7C-762F-4E29-B0A8-B464BB13719A}" destId="{316CD97B-CE17-42DA-911E-38BAE20C1909}" srcOrd="1" destOrd="0" presId="urn:microsoft.com/office/officeart/2017/3/layout/DropPinTimeline"/>
    <dgm:cxn modelId="{FC0CDB15-7788-45DF-8676-ADC090E21E5E}" type="presParOf" srcId="{9505EF7C-762F-4E29-B0A8-B464BB13719A}" destId="{8A9E4B9C-9CE9-4041-A8A9-88BAFA25D7A0}" srcOrd="2" destOrd="0" presId="urn:microsoft.com/office/officeart/2017/3/layout/DropPinTimeline"/>
    <dgm:cxn modelId="{E1120382-2DA7-4653-8AE1-7D00021AAFA0}" type="presParOf" srcId="{8A9E4B9C-9CE9-4041-A8A9-88BAFA25D7A0}" destId="{1F2F6516-93D3-489C-9659-A25447480DB2}" srcOrd="0" destOrd="0" presId="urn:microsoft.com/office/officeart/2017/3/layout/DropPinTimeline"/>
    <dgm:cxn modelId="{478C7B49-AE24-48DC-9DD1-869F7DD97AB7}" type="presParOf" srcId="{8A9E4B9C-9CE9-4041-A8A9-88BAFA25D7A0}" destId="{E2747A2E-289B-4DF3-94B9-C86DE5E752CF}" srcOrd="1" destOrd="0" presId="urn:microsoft.com/office/officeart/2017/3/layout/DropPinTimeline"/>
    <dgm:cxn modelId="{C870FBAA-4836-4633-BEE9-A629DBB1A6E7}" type="presParOf" srcId="{E2747A2E-289B-4DF3-94B9-C86DE5E752CF}" destId="{83B9E05A-C227-47B2-8FCD-1905DB2FB465}" srcOrd="0" destOrd="0" presId="urn:microsoft.com/office/officeart/2017/3/layout/DropPinTimeline"/>
    <dgm:cxn modelId="{14319CD7-5D70-4A59-9599-A9A15B35EF3A}" type="presParOf" srcId="{E2747A2E-289B-4DF3-94B9-C86DE5E752CF}" destId="{83CE950B-63F3-42D9-9C5F-9ED590436F03}" srcOrd="1" destOrd="0" presId="urn:microsoft.com/office/officeart/2017/3/layout/DropPinTimeline"/>
    <dgm:cxn modelId="{39D464AD-DB35-4124-9B93-E352C18EC246}" type="presParOf" srcId="{8A9E4B9C-9CE9-4041-A8A9-88BAFA25D7A0}" destId="{545766D8-BDE7-4455-9EBD-0B0373CB936F}" srcOrd="2" destOrd="0" presId="urn:microsoft.com/office/officeart/2017/3/layout/DropPinTimeline"/>
    <dgm:cxn modelId="{169F8F79-8E17-46C5-9D96-B66BE2B93884}" type="presParOf" srcId="{8A9E4B9C-9CE9-4041-A8A9-88BAFA25D7A0}" destId="{3900D1DE-6720-4F1D-8CD2-B0674EC5B996}" srcOrd="3" destOrd="0" presId="urn:microsoft.com/office/officeart/2017/3/layout/DropPinTimeline"/>
    <dgm:cxn modelId="{96D3B997-F8E4-4E14-BBE7-7ADBC400B630}" type="presParOf" srcId="{8A9E4B9C-9CE9-4041-A8A9-88BAFA25D7A0}" destId="{ABACE583-906E-4B0E-8FCE-FEB5348AF625}" srcOrd="4" destOrd="0" presId="urn:microsoft.com/office/officeart/2017/3/layout/DropPinTimeline"/>
    <dgm:cxn modelId="{A3DBDA0A-87FC-4B82-AC8E-CE22F24310A3}" type="presParOf" srcId="{8A9E4B9C-9CE9-4041-A8A9-88BAFA25D7A0}" destId="{8A5469F0-36D7-4485-B48F-36542E6F1210}" srcOrd="5" destOrd="0" presId="urn:microsoft.com/office/officeart/2017/3/layout/DropPinTimeline"/>
    <dgm:cxn modelId="{58C555C0-5BB3-4DFC-8E10-2E5832DC6B02}" type="presParOf" srcId="{9505EF7C-762F-4E29-B0A8-B464BB13719A}" destId="{D7C53A94-7830-4F38-84F0-351B7185CF73}" srcOrd="3" destOrd="0" presId="urn:microsoft.com/office/officeart/2017/3/layout/DropPinTimeline"/>
    <dgm:cxn modelId="{217C07B1-9C9F-4199-AC4E-4C7A6783FEF6}" type="presParOf" srcId="{9505EF7C-762F-4E29-B0A8-B464BB13719A}" destId="{423D91D9-3006-48FB-B3CA-5668A6A444FB}" srcOrd="4" destOrd="0" presId="urn:microsoft.com/office/officeart/2017/3/layout/DropPinTimeline"/>
    <dgm:cxn modelId="{C91E573D-F3B0-4101-81F1-29BF26FE2E09}" type="presParOf" srcId="{423D91D9-3006-48FB-B3CA-5668A6A444FB}" destId="{A040E6D1-D508-4C85-BD93-1002BEADAF81}" srcOrd="0" destOrd="0" presId="urn:microsoft.com/office/officeart/2017/3/layout/DropPinTimeline"/>
    <dgm:cxn modelId="{69296332-E788-4D75-89C4-D2230D724015}" type="presParOf" srcId="{423D91D9-3006-48FB-B3CA-5668A6A444FB}" destId="{FE990B6B-F736-407F-A020-4D22F95C3FCA}" srcOrd="1" destOrd="0" presId="urn:microsoft.com/office/officeart/2017/3/layout/DropPinTimeline"/>
    <dgm:cxn modelId="{27586E42-54F7-4CDE-A1ED-4008700B706E}" type="presParOf" srcId="{FE990B6B-F736-407F-A020-4D22F95C3FCA}" destId="{D56FB9FC-26E4-41D6-BAD4-25D7CD9D13D0}" srcOrd="0" destOrd="0" presId="urn:microsoft.com/office/officeart/2017/3/layout/DropPinTimeline"/>
    <dgm:cxn modelId="{779516A8-3E14-4268-AC91-1ECC19A4BF67}" type="presParOf" srcId="{FE990B6B-F736-407F-A020-4D22F95C3FCA}" destId="{EFC8733F-8B80-4E0A-9A25-A5402C505112}" srcOrd="1" destOrd="0" presId="urn:microsoft.com/office/officeart/2017/3/layout/DropPinTimeline"/>
    <dgm:cxn modelId="{4F4382F1-B3BC-416D-8A06-E7E6C42C8C3D}" type="presParOf" srcId="{423D91D9-3006-48FB-B3CA-5668A6A444FB}" destId="{DF2FC778-284B-45E8-AD01-2F13F2523452}" srcOrd="2" destOrd="0" presId="urn:microsoft.com/office/officeart/2017/3/layout/DropPinTimeline"/>
    <dgm:cxn modelId="{0C3CA73E-BBCD-48E4-8DB7-2C2EA3B94A21}" type="presParOf" srcId="{423D91D9-3006-48FB-B3CA-5668A6A444FB}" destId="{DB15A5A4-E687-403F-B2BD-EE4B5BD1A7C0}" srcOrd="3" destOrd="0" presId="urn:microsoft.com/office/officeart/2017/3/layout/DropPinTimeline"/>
    <dgm:cxn modelId="{3BB09A27-90E9-40CA-845A-9ED27D3FB39F}" type="presParOf" srcId="{423D91D9-3006-48FB-B3CA-5668A6A444FB}" destId="{67254F25-0E7D-48D7-AE1E-E268A94F153D}" srcOrd="4" destOrd="0" presId="urn:microsoft.com/office/officeart/2017/3/layout/DropPinTimeline"/>
    <dgm:cxn modelId="{EB42B872-8F4F-443C-A72E-1A7132AFC788}" type="presParOf" srcId="{423D91D9-3006-48FB-B3CA-5668A6A444FB}" destId="{DFD77F10-0D2C-4A24-A7C0-63FF6BEE9222}" srcOrd="5" destOrd="0" presId="urn:microsoft.com/office/officeart/2017/3/layout/DropPinTimeline"/>
    <dgm:cxn modelId="{D4FBECB8-8A21-4C55-99BB-0A636356ADEF}" type="presParOf" srcId="{9505EF7C-762F-4E29-B0A8-B464BB13719A}" destId="{FFEBA240-BC33-4392-84FA-9459C0103056}" srcOrd="5" destOrd="0" presId="urn:microsoft.com/office/officeart/2017/3/layout/DropPinTimeline"/>
    <dgm:cxn modelId="{B51AEC6A-F92A-4A2A-83A5-9F9692242C73}" type="presParOf" srcId="{9505EF7C-762F-4E29-B0A8-B464BB13719A}" destId="{F8E71243-EC28-4DB6-A944-E458F7172533}" srcOrd="6" destOrd="0" presId="urn:microsoft.com/office/officeart/2017/3/layout/DropPinTimeline"/>
    <dgm:cxn modelId="{680A26CB-8F7F-41AC-9772-0498E828EA06}" type="presParOf" srcId="{F8E71243-EC28-4DB6-A944-E458F7172533}" destId="{E4754AF8-70DB-4274-B723-A347ED92234F}" srcOrd="0" destOrd="0" presId="urn:microsoft.com/office/officeart/2017/3/layout/DropPinTimeline"/>
    <dgm:cxn modelId="{7B082587-30CA-4B10-A249-91F65C509E69}" type="presParOf" srcId="{F8E71243-EC28-4DB6-A944-E458F7172533}" destId="{13A29BCB-2654-4392-87F9-C9E4369460D8}" srcOrd="1" destOrd="0" presId="urn:microsoft.com/office/officeart/2017/3/layout/DropPinTimeline"/>
    <dgm:cxn modelId="{BC8B7BF9-ECDD-4346-AA3B-71F2BCAC35A1}" type="presParOf" srcId="{13A29BCB-2654-4392-87F9-C9E4369460D8}" destId="{9FCED657-1F85-47AA-993C-5A8639815C17}" srcOrd="0" destOrd="0" presId="urn:microsoft.com/office/officeart/2017/3/layout/DropPinTimeline"/>
    <dgm:cxn modelId="{60AC0C0B-E5F5-405B-9CEA-3231B5F1F4AB}" type="presParOf" srcId="{13A29BCB-2654-4392-87F9-C9E4369460D8}" destId="{6145EE79-8196-4887-BAF4-C42EA0281BD0}" srcOrd="1" destOrd="0" presId="urn:microsoft.com/office/officeart/2017/3/layout/DropPinTimeline"/>
    <dgm:cxn modelId="{1D070C66-E212-4FF6-AFEE-FDAAE8EFB24D}" type="presParOf" srcId="{F8E71243-EC28-4DB6-A944-E458F7172533}" destId="{76F1D911-D0E0-444B-91AA-FA261A93D8E2}" srcOrd="2" destOrd="0" presId="urn:microsoft.com/office/officeart/2017/3/layout/DropPinTimeline"/>
    <dgm:cxn modelId="{31091B8B-A421-46E5-B2CF-639BE0A44533}" type="presParOf" srcId="{F8E71243-EC28-4DB6-A944-E458F7172533}" destId="{65CF7AF0-6466-4A1D-8E74-697EEC5FF64C}" srcOrd="3" destOrd="0" presId="urn:microsoft.com/office/officeart/2017/3/layout/DropPinTimeline"/>
    <dgm:cxn modelId="{67252BC9-53C2-4D85-9354-287991066808}" type="presParOf" srcId="{F8E71243-EC28-4DB6-A944-E458F7172533}" destId="{31157E7C-2143-4DA5-BD67-25C405870892}" srcOrd="4" destOrd="0" presId="urn:microsoft.com/office/officeart/2017/3/layout/DropPinTimeline"/>
    <dgm:cxn modelId="{9C3B547D-697E-40D6-8E0D-6E6FF235C6AF}" type="presParOf" srcId="{F8E71243-EC28-4DB6-A944-E458F7172533}" destId="{05CF90F5-2EC4-4DA9-B957-81EFAC7F6FCC}" srcOrd="5" destOrd="0" presId="urn:microsoft.com/office/officeart/2017/3/layout/DropPinTimeline"/>
    <dgm:cxn modelId="{CBDECE0A-E855-4200-8173-F52C48D49751}" type="presParOf" srcId="{9505EF7C-762F-4E29-B0A8-B464BB13719A}" destId="{7A5AC3D1-373E-40D4-8BE9-EEC7B7BA2E45}" srcOrd="7" destOrd="0" presId="urn:microsoft.com/office/officeart/2017/3/layout/DropPinTimeline"/>
    <dgm:cxn modelId="{2343C27D-6B99-46D9-900C-FA66B7F32AE9}" type="presParOf" srcId="{9505EF7C-762F-4E29-B0A8-B464BB13719A}" destId="{8C09900C-FEAB-4325-9E6E-D6A6FE6CB7D6}" srcOrd="8" destOrd="0" presId="urn:microsoft.com/office/officeart/2017/3/layout/DropPinTimeline"/>
    <dgm:cxn modelId="{51E77085-58E3-4C78-9284-0B23B7FCA130}" type="presParOf" srcId="{8C09900C-FEAB-4325-9E6E-D6A6FE6CB7D6}" destId="{9EC70777-C5B2-49D8-A528-44E8952FEB52}" srcOrd="0" destOrd="0" presId="urn:microsoft.com/office/officeart/2017/3/layout/DropPinTimeline"/>
    <dgm:cxn modelId="{A24D72BD-4F90-4260-9F4E-7BCBDD591B27}" type="presParOf" srcId="{8C09900C-FEAB-4325-9E6E-D6A6FE6CB7D6}" destId="{FBA04012-F0A1-432D-9078-B218CBB69971}" srcOrd="1" destOrd="0" presId="urn:microsoft.com/office/officeart/2017/3/layout/DropPinTimeline"/>
    <dgm:cxn modelId="{DB1FD693-0E97-4281-ABDE-367D5CD64165}" type="presParOf" srcId="{FBA04012-F0A1-432D-9078-B218CBB69971}" destId="{00D01524-CF2B-4825-8EBD-95E22BDD29F2}" srcOrd="0" destOrd="0" presId="urn:microsoft.com/office/officeart/2017/3/layout/DropPinTimeline"/>
    <dgm:cxn modelId="{307B6C67-869B-43D3-8AA8-B36F0ABD501F}" type="presParOf" srcId="{FBA04012-F0A1-432D-9078-B218CBB69971}" destId="{D0007699-368C-4E1D-BCE1-E303BFA31BB2}" srcOrd="1" destOrd="0" presId="urn:microsoft.com/office/officeart/2017/3/layout/DropPinTimeline"/>
    <dgm:cxn modelId="{0CB9EA52-915D-4F3A-8896-CB8099525487}" type="presParOf" srcId="{8C09900C-FEAB-4325-9E6E-D6A6FE6CB7D6}" destId="{F8DD27E6-0AEE-4459-9139-9282BF5D1CB2}" srcOrd="2" destOrd="0" presId="urn:microsoft.com/office/officeart/2017/3/layout/DropPinTimeline"/>
    <dgm:cxn modelId="{59214BCF-EEC1-4FB6-9BDA-08927AE77602}" type="presParOf" srcId="{8C09900C-FEAB-4325-9E6E-D6A6FE6CB7D6}" destId="{B873A8A1-D70B-4C0B-BFE7-0987EF87DA9D}" srcOrd="3" destOrd="0" presId="urn:microsoft.com/office/officeart/2017/3/layout/DropPinTimeline"/>
    <dgm:cxn modelId="{F73E7696-C754-45FC-9297-F8D0FFDDB3C1}" type="presParOf" srcId="{8C09900C-FEAB-4325-9E6E-D6A6FE6CB7D6}" destId="{5871B86D-8626-4904-A92B-D6A40E038C22}" srcOrd="4" destOrd="0" presId="urn:microsoft.com/office/officeart/2017/3/layout/DropPinTimeline"/>
    <dgm:cxn modelId="{76BF3A8B-5C69-4C59-9808-A275E0B308D0}" type="presParOf" srcId="{8C09900C-FEAB-4325-9E6E-D6A6FE6CB7D6}" destId="{BE3F4F05-62FC-407F-8047-BD032FAFDF19}" srcOrd="5" destOrd="0" presId="urn:microsoft.com/office/officeart/2017/3/layout/DropPinTimeline"/>
    <dgm:cxn modelId="{61B25FF4-713D-4549-83F7-36654030F243}" type="presParOf" srcId="{9505EF7C-762F-4E29-B0A8-B464BB13719A}" destId="{CA233DD2-FD77-492A-AAE6-105914E98D64}" srcOrd="9" destOrd="0" presId="urn:microsoft.com/office/officeart/2017/3/layout/DropPinTimeline"/>
    <dgm:cxn modelId="{3735F530-9E68-480C-874A-39CCD5C0C27F}" type="presParOf" srcId="{9505EF7C-762F-4E29-B0A8-B464BB13719A}" destId="{25F069CB-48D5-4912-80BC-DB21B0C255F7}" srcOrd="10" destOrd="0" presId="urn:microsoft.com/office/officeart/2017/3/layout/DropPinTimeline"/>
    <dgm:cxn modelId="{93C285EB-FCAD-496F-B0C9-24146CC5A39C}" type="presParOf" srcId="{25F069CB-48D5-4912-80BC-DB21B0C255F7}" destId="{0E488B4A-0805-4CDA-8455-033B47AB763A}" srcOrd="0" destOrd="0" presId="urn:microsoft.com/office/officeart/2017/3/layout/DropPinTimeline"/>
    <dgm:cxn modelId="{EA7462EF-CF93-46B7-BA67-CE132C4D5FDA}" type="presParOf" srcId="{25F069CB-48D5-4912-80BC-DB21B0C255F7}" destId="{7A99F367-1487-4667-A4C4-EA37024D5D3C}" srcOrd="1" destOrd="0" presId="urn:microsoft.com/office/officeart/2017/3/layout/DropPinTimeline"/>
    <dgm:cxn modelId="{4E5AA9D4-D2E7-47A6-B0F4-56FC3EF8D38B}" type="presParOf" srcId="{7A99F367-1487-4667-A4C4-EA37024D5D3C}" destId="{F6B68EF2-544F-4ED1-AA96-84A7EEB6D1E7}" srcOrd="0" destOrd="0" presId="urn:microsoft.com/office/officeart/2017/3/layout/DropPinTimeline"/>
    <dgm:cxn modelId="{DA7BF5EE-590B-4B6E-8747-DC8C2E026FA7}" type="presParOf" srcId="{7A99F367-1487-4667-A4C4-EA37024D5D3C}" destId="{25F64C00-2D88-49FC-A379-3639A3A77790}" srcOrd="1" destOrd="0" presId="urn:microsoft.com/office/officeart/2017/3/layout/DropPinTimeline"/>
    <dgm:cxn modelId="{BC3AD371-7B26-4F29-BC63-B1CFA40C1963}" type="presParOf" srcId="{25F069CB-48D5-4912-80BC-DB21B0C255F7}" destId="{F3F6DD56-CA9C-4879-A089-66384FF0CAF3}" srcOrd="2" destOrd="0" presId="urn:microsoft.com/office/officeart/2017/3/layout/DropPinTimeline"/>
    <dgm:cxn modelId="{249E4E30-1062-48CE-80D4-255AA3021B5B}" type="presParOf" srcId="{25F069CB-48D5-4912-80BC-DB21B0C255F7}" destId="{B35662AC-4406-4302-9298-89AC12C10674}" srcOrd="3" destOrd="0" presId="urn:microsoft.com/office/officeart/2017/3/layout/DropPinTimeline"/>
    <dgm:cxn modelId="{39987807-DB5A-4F28-9369-3B86EC0B73E2}" type="presParOf" srcId="{25F069CB-48D5-4912-80BC-DB21B0C255F7}" destId="{72F530B5-06AB-4D81-9A6C-28A8E58322CB}" srcOrd="4" destOrd="0" presId="urn:microsoft.com/office/officeart/2017/3/layout/DropPinTimeline"/>
    <dgm:cxn modelId="{67A43817-DE35-4372-8ADE-AFDAC9C62939}" type="presParOf" srcId="{25F069CB-48D5-4912-80BC-DB21B0C255F7}" destId="{BBE839DD-C079-46E1-8DFD-D875E5CF52D5}" srcOrd="5" destOrd="0" presId="urn:microsoft.com/office/officeart/2017/3/layout/DropPinTimeline"/>
    <dgm:cxn modelId="{AD9EB0F2-3FB8-48DB-8886-0F32F05DA5D5}" type="presParOf" srcId="{9505EF7C-762F-4E29-B0A8-B464BB13719A}" destId="{FF244B3D-CB26-4B2D-A73B-89B2AC4BC542}" srcOrd="11" destOrd="0" presId="urn:microsoft.com/office/officeart/2017/3/layout/DropPinTimeline"/>
    <dgm:cxn modelId="{1EEC3067-F9F6-48D0-88B8-11B01C21075F}" type="presParOf" srcId="{9505EF7C-762F-4E29-B0A8-B464BB13719A}" destId="{5E4F1C9D-C28E-42AB-9137-BB6AA487623B}" srcOrd="12" destOrd="0" presId="urn:microsoft.com/office/officeart/2017/3/layout/DropPinTimeline"/>
    <dgm:cxn modelId="{16D01F0C-8BF2-4607-9459-7FE9E5D972B2}" type="presParOf" srcId="{5E4F1C9D-C28E-42AB-9137-BB6AA487623B}" destId="{735105F0-15B7-46B3-A55E-F14E523A8789}" srcOrd="0" destOrd="0" presId="urn:microsoft.com/office/officeart/2017/3/layout/DropPinTimeline"/>
    <dgm:cxn modelId="{108F628C-1439-464C-A3E3-AA37BA49BCEA}" type="presParOf" srcId="{5E4F1C9D-C28E-42AB-9137-BB6AA487623B}" destId="{56AC9D84-2451-4B93-96CF-09FA0467B08B}" srcOrd="1" destOrd="0" presId="urn:microsoft.com/office/officeart/2017/3/layout/DropPinTimeline"/>
    <dgm:cxn modelId="{16192FD8-255B-4E8A-8FAF-841D99073E5A}" type="presParOf" srcId="{56AC9D84-2451-4B93-96CF-09FA0467B08B}" destId="{6CB08641-78B9-4CD9-8843-162B20BA5DB4}" srcOrd="0" destOrd="0" presId="urn:microsoft.com/office/officeart/2017/3/layout/DropPinTimeline"/>
    <dgm:cxn modelId="{47A812D2-62B4-47D2-A48E-AA7169F54496}" type="presParOf" srcId="{56AC9D84-2451-4B93-96CF-09FA0467B08B}" destId="{CFEEEFF9-14DA-44B3-9649-79CF96FE55A8}" srcOrd="1" destOrd="0" presId="urn:microsoft.com/office/officeart/2017/3/layout/DropPinTimeline"/>
    <dgm:cxn modelId="{E27570CB-824A-4484-A80B-373BAC78C069}" type="presParOf" srcId="{5E4F1C9D-C28E-42AB-9137-BB6AA487623B}" destId="{D3DD4B06-F266-403A-B2C0-BCB6A15985BF}" srcOrd="2" destOrd="0" presId="urn:microsoft.com/office/officeart/2017/3/layout/DropPinTimeline"/>
    <dgm:cxn modelId="{8435A0D9-9B29-4F84-971A-B9860C8CBF51}" type="presParOf" srcId="{5E4F1C9D-C28E-42AB-9137-BB6AA487623B}" destId="{5C21625D-7ECB-4F2B-B5E6-0C20E66C0B1F}" srcOrd="3" destOrd="0" presId="urn:microsoft.com/office/officeart/2017/3/layout/DropPinTimeline"/>
    <dgm:cxn modelId="{744F99B6-234D-4E81-A3E3-CBBE22C6E38F}" type="presParOf" srcId="{5E4F1C9D-C28E-42AB-9137-BB6AA487623B}" destId="{09648C76-A5AD-41AD-8519-22C04A4F821C}" srcOrd="4" destOrd="0" presId="urn:microsoft.com/office/officeart/2017/3/layout/DropPinTimeline"/>
    <dgm:cxn modelId="{72B70F21-E591-4DA9-AD94-11C3FBD926FD}" type="presParOf" srcId="{5E4F1C9D-C28E-42AB-9137-BB6AA487623B}" destId="{34245ED5-E752-4AD4-B65A-1428FEABE0BE}" srcOrd="5" destOrd="0" presId="urn:microsoft.com/office/officeart/2017/3/layout/DropPinTimeline"/>
    <dgm:cxn modelId="{C3674518-28F6-4214-B5E3-DF2057605E55}" type="presParOf" srcId="{9505EF7C-762F-4E29-B0A8-B464BB13719A}" destId="{109905D9-169C-48A4-AA45-8047A3D8D755}" srcOrd="13" destOrd="0" presId="urn:microsoft.com/office/officeart/2017/3/layout/DropPinTimeline"/>
    <dgm:cxn modelId="{5A5C8DA4-5969-46C5-AF57-B3CCC83FC8AF}" type="presParOf" srcId="{9505EF7C-762F-4E29-B0A8-B464BB13719A}" destId="{4E66259E-9D5E-4D8D-BE78-C3C77AE5B871}" srcOrd="14" destOrd="0" presId="urn:microsoft.com/office/officeart/2017/3/layout/DropPinTimeline"/>
    <dgm:cxn modelId="{A5653368-7FF4-4375-89EE-10C6AA5A4DF2}" type="presParOf" srcId="{4E66259E-9D5E-4D8D-BE78-C3C77AE5B871}" destId="{145EECBA-1303-4AC5-BF05-DC3D3085CBAC}" srcOrd="0" destOrd="0" presId="urn:microsoft.com/office/officeart/2017/3/layout/DropPinTimeline"/>
    <dgm:cxn modelId="{682F5EF2-27C6-4E64-A00F-F80BD85A0407}" type="presParOf" srcId="{4E66259E-9D5E-4D8D-BE78-C3C77AE5B871}" destId="{ACB4D126-04FD-4AF7-8D75-CAA1FD0298C6}" srcOrd="1" destOrd="0" presId="urn:microsoft.com/office/officeart/2017/3/layout/DropPinTimeline"/>
    <dgm:cxn modelId="{6A523A6D-1A09-4B11-A856-7D073C8DCE08}" type="presParOf" srcId="{ACB4D126-04FD-4AF7-8D75-CAA1FD0298C6}" destId="{CAF0859A-CA2A-4E31-B0F3-77F93BECDEBC}" srcOrd="0" destOrd="0" presId="urn:microsoft.com/office/officeart/2017/3/layout/DropPinTimeline"/>
    <dgm:cxn modelId="{0CBDA755-FBF0-48DE-BB7E-0EB39EE8BDE8}" type="presParOf" srcId="{ACB4D126-04FD-4AF7-8D75-CAA1FD0298C6}" destId="{B07714DD-4FC8-4B17-AE66-C7D212454568}" srcOrd="1" destOrd="0" presId="urn:microsoft.com/office/officeart/2017/3/layout/DropPinTimeline"/>
    <dgm:cxn modelId="{C81F6A3F-591F-4E44-9ECD-5448CFACAC44}" type="presParOf" srcId="{4E66259E-9D5E-4D8D-BE78-C3C77AE5B871}" destId="{6DF1DE34-1637-47E3-8BAF-C5E1ABE6E2C0}" srcOrd="2" destOrd="0" presId="urn:microsoft.com/office/officeart/2017/3/layout/DropPinTimeline"/>
    <dgm:cxn modelId="{ABBFFCB6-BCB0-4929-BDC7-19372DB7E49F}" type="presParOf" srcId="{4E66259E-9D5E-4D8D-BE78-C3C77AE5B871}" destId="{815D1244-2B26-4DCD-B89A-9AA7DC61B66E}" srcOrd="3" destOrd="0" presId="urn:microsoft.com/office/officeart/2017/3/layout/DropPinTimeline"/>
    <dgm:cxn modelId="{847A759C-1099-49FE-B68F-0FB26CDD5466}" type="presParOf" srcId="{4E66259E-9D5E-4D8D-BE78-C3C77AE5B871}" destId="{6334CE9D-6A90-47A1-B3E3-875A64025B6C}" srcOrd="4" destOrd="0" presId="urn:microsoft.com/office/officeart/2017/3/layout/DropPinTimeline"/>
    <dgm:cxn modelId="{BBE5C367-43F8-4B2C-A6B1-679F753CA0FD}" type="presParOf" srcId="{4E66259E-9D5E-4D8D-BE78-C3C77AE5B871}" destId="{43B61AB6-1931-4C87-A39F-F6F86D52063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886AF-6646-4A92-A088-8D6DD8EEA3D9}">
      <dsp:nvSpPr>
        <dsp:cNvPr id="0" name=""/>
        <dsp:cNvSpPr/>
      </dsp:nvSpPr>
      <dsp:spPr>
        <a:xfrm>
          <a:off x="0" y="2326851"/>
          <a:ext cx="11654335"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A298B2D-1B3C-4DFA-B0E6-2E2953DCDC83}">
      <dsp:nvSpPr>
        <dsp:cNvPr id="0" name=""/>
        <dsp:cNvSpPr/>
      </dsp:nvSpPr>
      <dsp:spPr>
        <a:xfrm rot="8100000">
          <a:off x="71565" y="539008"/>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689F8-F98F-4DC9-94B2-A25FBE863974}">
      <dsp:nvSpPr>
        <dsp:cNvPr id="0" name=""/>
        <dsp:cNvSpPr/>
      </dsp:nvSpPr>
      <dsp:spPr>
        <a:xfrm>
          <a:off x="108970" y="576413"/>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984F3A-31E7-402D-BA1C-0151DC342C18}">
      <dsp:nvSpPr>
        <dsp:cNvPr id="0" name=""/>
        <dsp:cNvSpPr/>
      </dsp:nvSpPr>
      <dsp:spPr>
        <a:xfrm>
          <a:off x="478009" y="949355"/>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D2CFB9E7-EB7A-4AB9-BAF6-13389854A4F7}">
      <dsp:nvSpPr>
        <dsp:cNvPr id="0" name=""/>
        <dsp:cNvSpPr/>
      </dsp:nvSpPr>
      <dsp:spPr>
        <a:xfrm>
          <a:off x="478009" y="465370"/>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1979</a:t>
          </a:r>
          <a:br>
            <a:rPr lang="sv-SE" sz="1300" b="0" kern="1200" dirty="0">
              <a:solidFill>
                <a:srgbClr val="444444"/>
              </a:solidFill>
              <a:latin typeface="Arial Narrow"/>
            </a:rPr>
          </a:br>
          <a:r>
            <a:rPr lang="sv-SE" sz="1300" b="0" kern="1200" dirty="0">
              <a:solidFill>
                <a:srgbClr val="444444"/>
              </a:solidFill>
              <a:latin typeface="Arial Narrow"/>
            </a:rPr>
            <a:t>FN antar konventionen om avskaffande av all slags diskriminering av kvinnor (CEDAW).</a:t>
          </a:r>
          <a:endParaRPr lang="en-US" sz="1300" b="0" kern="1200" dirty="0">
            <a:solidFill>
              <a:srgbClr val="444444"/>
            </a:solidFill>
            <a:latin typeface="Arial Narrow"/>
          </a:endParaRPr>
        </a:p>
      </dsp:txBody>
      <dsp:txXfrm>
        <a:off x="478009" y="465370"/>
        <a:ext cx="2120407" cy="483985"/>
      </dsp:txXfrm>
    </dsp:sp>
    <dsp:sp modelId="{BBD9300A-4B70-42F0-B0E5-76A50FA0F6E6}">
      <dsp:nvSpPr>
        <dsp:cNvPr id="0" name=""/>
        <dsp:cNvSpPr/>
      </dsp:nvSpPr>
      <dsp:spPr>
        <a:xfrm>
          <a:off x="239920" y="949355"/>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AA8496C-5714-44BC-992A-7A26F491B1A7}">
      <dsp:nvSpPr>
        <dsp:cNvPr id="0" name=""/>
        <dsp:cNvSpPr/>
      </dsp:nvSpPr>
      <dsp:spPr>
        <a:xfrm>
          <a:off x="200967"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9E05A-C227-47B2-8FCD-1905DB2FB465}">
      <dsp:nvSpPr>
        <dsp:cNvPr id="0" name=""/>
        <dsp:cNvSpPr/>
      </dsp:nvSpPr>
      <dsp:spPr>
        <a:xfrm rot="18900000">
          <a:off x="1365006" y="3777985"/>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E950B-63F3-42D9-9C5F-9ED590436F03}">
      <dsp:nvSpPr>
        <dsp:cNvPr id="0" name=""/>
        <dsp:cNvSpPr/>
      </dsp:nvSpPr>
      <dsp:spPr>
        <a:xfrm>
          <a:off x="1402412" y="3815390"/>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45766D8-BDE7-4455-9EBD-0B0373CB936F}">
      <dsp:nvSpPr>
        <dsp:cNvPr id="0" name=""/>
        <dsp:cNvSpPr/>
      </dsp:nvSpPr>
      <dsp:spPr>
        <a:xfrm>
          <a:off x="1771450" y="2326851"/>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3900D1DE-6720-4F1D-8CD2-B0674EC5B996}">
      <dsp:nvSpPr>
        <dsp:cNvPr id="0" name=""/>
        <dsp:cNvSpPr/>
      </dsp:nvSpPr>
      <dsp:spPr>
        <a:xfrm>
          <a:off x="1771450" y="3704347"/>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1989: </a:t>
          </a:r>
          <a:br>
            <a:rPr lang="sv-SE" sz="1300" b="0" kern="1200" dirty="0">
              <a:solidFill>
                <a:srgbClr val="444444"/>
              </a:solidFill>
              <a:latin typeface="Arial Narrow"/>
            </a:rPr>
          </a:br>
          <a:r>
            <a:rPr lang="sv-SE" sz="1300" b="0" kern="1200" dirty="0">
              <a:solidFill>
                <a:srgbClr val="444444"/>
              </a:solidFill>
              <a:latin typeface="Arial Narrow"/>
            </a:rPr>
            <a:t>FN:s konvention om barnets rättigheter antas.</a:t>
          </a:r>
          <a:endParaRPr lang="en-US" sz="1300" b="0" kern="1200" dirty="0">
            <a:solidFill>
              <a:srgbClr val="444444"/>
            </a:solidFill>
            <a:latin typeface="Arial Narrow"/>
          </a:endParaRPr>
        </a:p>
      </dsp:txBody>
      <dsp:txXfrm>
        <a:off x="1771450" y="3704347"/>
        <a:ext cx="2120407" cy="483985"/>
      </dsp:txXfrm>
    </dsp:sp>
    <dsp:sp modelId="{ABACE583-906E-4B0E-8FCE-FEB5348AF625}">
      <dsp:nvSpPr>
        <dsp:cNvPr id="0" name=""/>
        <dsp:cNvSpPr/>
      </dsp:nvSpPr>
      <dsp:spPr>
        <a:xfrm>
          <a:off x="1533361" y="2326851"/>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2F6516-93D3-489C-9659-A25447480DB2}">
      <dsp:nvSpPr>
        <dsp:cNvPr id="0" name=""/>
        <dsp:cNvSpPr/>
      </dsp:nvSpPr>
      <dsp:spPr>
        <a:xfrm>
          <a:off x="1494408"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FB9FC-26E4-41D6-BAD4-25D7CD9D13D0}">
      <dsp:nvSpPr>
        <dsp:cNvPr id="0" name=""/>
        <dsp:cNvSpPr/>
      </dsp:nvSpPr>
      <dsp:spPr>
        <a:xfrm rot="8100000">
          <a:off x="2658447" y="539008"/>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8733F-8B80-4E0A-9A25-A5402C505112}">
      <dsp:nvSpPr>
        <dsp:cNvPr id="0" name=""/>
        <dsp:cNvSpPr/>
      </dsp:nvSpPr>
      <dsp:spPr>
        <a:xfrm>
          <a:off x="2695853" y="576413"/>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2FC778-284B-45E8-AD01-2F13F2523452}">
      <dsp:nvSpPr>
        <dsp:cNvPr id="0" name=""/>
        <dsp:cNvSpPr/>
      </dsp:nvSpPr>
      <dsp:spPr>
        <a:xfrm>
          <a:off x="3064892" y="949355"/>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DB15A5A4-E687-403F-B2BD-EE4B5BD1A7C0}">
      <dsp:nvSpPr>
        <dsp:cNvPr id="0" name=""/>
        <dsp:cNvSpPr/>
      </dsp:nvSpPr>
      <dsp:spPr>
        <a:xfrm>
          <a:off x="3064892" y="465370"/>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1995</a:t>
          </a:r>
          <a:br>
            <a:rPr lang="sv-SE" sz="1300" b="0" kern="1200" dirty="0">
              <a:solidFill>
                <a:srgbClr val="444444"/>
              </a:solidFill>
              <a:latin typeface="Arial Narrow"/>
            </a:rPr>
          </a:br>
          <a:r>
            <a:rPr lang="sv-SE" sz="1300" b="0" kern="1200" dirty="0">
              <a:solidFill>
                <a:srgbClr val="444444"/>
              </a:solidFill>
              <a:latin typeface="Arial Narrow"/>
            </a:rPr>
            <a:t>Den fjärde världskonferensen om kvinnor i Peking</a:t>
          </a:r>
          <a:endParaRPr lang="en-US" sz="1300" b="0" kern="1200" dirty="0">
            <a:solidFill>
              <a:srgbClr val="444444"/>
            </a:solidFill>
            <a:latin typeface="Arial Narrow"/>
          </a:endParaRPr>
        </a:p>
      </dsp:txBody>
      <dsp:txXfrm>
        <a:off x="3064892" y="465370"/>
        <a:ext cx="2120407" cy="483985"/>
      </dsp:txXfrm>
    </dsp:sp>
    <dsp:sp modelId="{67254F25-0E7D-48D7-AE1E-E268A94F153D}">
      <dsp:nvSpPr>
        <dsp:cNvPr id="0" name=""/>
        <dsp:cNvSpPr/>
      </dsp:nvSpPr>
      <dsp:spPr>
        <a:xfrm>
          <a:off x="2826802" y="949355"/>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040E6D1-D508-4C85-BD93-1002BEADAF81}">
      <dsp:nvSpPr>
        <dsp:cNvPr id="0" name=""/>
        <dsp:cNvSpPr/>
      </dsp:nvSpPr>
      <dsp:spPr>
        <a:xfrm>
          <a:off x="2787849"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ED657-1F85-47AA-993C-5A8639815C17}">
      <dsp:nvSpPr>
        <dsp:cNvPr id="0" name=""/>
        <dsp:cNvSpPr/>
      </dsp:nvSpPr>
      <dsp:spPr>
        <a:xfrm rot="18900000">
          <a:off x="3951888" y="3777985"/>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5EE79-8196-4887-BAF4-C42EA0281BD0}">
      <dsp:nvSpPr>
        <dsp:cNvPr id="0" name=""/>
        <dsp:cNvSpPr/>
      </dsp:nvSpPr>
      <dsp:spPr>
        <a:xfrm>
          <a:off x="3989294" y="3815390"/>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F1D911-D0E0-444B-91AA-FA261A93D8E2}">
      <dsp:nvSpPr>
        <dsp:cNvPr id="0" name=""/>
        <dsp:cNvSpPr/>
      </dsp:nvSpPr>
      <dsp:spPr>
        <a:xfrm>
          <a:off x="4358333" y="2326851"/>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65CF7AF0-6466-4A1D-8E74-697EEC5FF64C}">
      <dsp:nvSpPr>
        <dsp:cNvPr id="0" name=""/>
        <dsp:cNvSpPr/>
      </dsp:nvSpPr>
      <dsp:spPr>
        <a:xfrm>
          <a:off x="4358333" y="3704347"/>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1998</a:t>
          </a:r>
          <a:br>
            <a:rPr lang="sv-SE" sz="1300" b="0" kern="1200" dirty="0">
              <a:solidFill>
                <a:srgbClr val="444444"/>
              </a:solidFill>
              <a:latin typeface="Arial Narrow"/>
            </a:rPr>
          </a:br>
          <a:r>
            <a:rPr lang="sv-SE" sz="1300" b="0" kern="1200" dirty="0">
              <a:solidFill>
                <a:srgbClr val="444444"/>
              </a:solidFill>
              <a:latin typeface="Arial Narrow"/>
            </a:rPr>
            <a:t>FN:s kvinnokommission prioriterar flickor i sina antagna slutsatser.</a:t>
          </a:r>
          <a:endParaRPr lang="en-US" sz="1300" b="0" kern="1200" dirty="0">
            <a:solidFill>
              <a:srgbClr val="444444"/>
            </a:solidFill>
            <a:latin typeface="Arial Narrow"/>
          </a:endParaRPr>
        </a:p>
      </dsp:txBody>
      <dsp:txXfrm>
        <a:off x="4358333" y="3704347"/>
        <a:ext cx="2120407" cy="483985"/>
      </dsp:txXfrm>
    </dsp:sp>
    <dsp:sp modelId="{31157E7C-2143-4DA5-BD67-25C405870892}">
      <dsp:nvSpPr>
        <dsp:cNvPr id="0" name=""/>
        <dsp:cNvSpPr/>
      </dsp:nvSpPr>
      <dsp:spPr>
        <a:xfrm>
          <a:off x="4120243" y="2326851"/>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4754AF8-70DB-4274-B723-A347ED92234F}">
      <dsp:nvSpPr>
        <dsp:cNvPr id="0" name=""/>
        <dsp:cNvSpPr/>
      </dsp:nvSpPr>
      <dsp:spPr>
        <a:xfrm>
          <a:off x="4081290"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01524-CF2B-4825-8EBD-95E22BDD29F2}">
      <dsp:nvSpPr>
        <dsp:cNvPr id="0" name=""/>
        <dsp:cNvSpPr/>
      </dsp:nvSpPr>
      <dsp:spPr>
        <a:xfrm rot="8100000">
          <a:off x="5245329" y="539008"/>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07699-368C-4E1D-BCE1-E303BFA31BB2}">
      <dsp:nvSpPr>
        <dsp:cNvPr id="0" name=""/>
        <dsp:cNvSpPr/>
      </dsp:nvSpPr>
      <dsp:spPr>
        <a:xfrm>
          <a:off x="5282735" y="576413"/>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8DD27E6-0AEE-4459-9139-9282BF5D1CB2}">
      <dsp:nvSpPr>
        <dsp:cNvPr id="0" name=""/>
        <dsp:cNvSpPr/>
      </dsp:nvSpPr>
      <dsp:spPr>
        <a:xfrm>
          <a:off x="5651774" y="949355"/>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B873A8A1-D70B-4C0B-BFE7-0987EF87DA9D}">
      <dsp:nvSpPr>
        <dsp:cNvPr id="0" name=""/>
        <dsp:cNvSpPr/>
      </dsp:nvSpPr>
      <dsp:spPr>
        <a:xfrm>
          <a:off x="5651774" y="465370"/>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2000:</a:t>
          </a:r>
          <a:br>
            <a:rPr lang="sv-SE" sz="1300" b="0" kern="1200" dirty="0">
              <a:solidFill>
                <a:srgbClr val="444444"/>
              </a:solidFill>
              <a:latin typeface="Arial Narrow"/>
            </a:rPr>
          </a:br>
          <a:r>
            <a:rPr lang="sv-SE" sz="1300" b="0" kern="1200" dirty="0">
              <a:solidFill>
                <a:srgbClr val="444444"/>
              </a:solidFill>
              <a:latin typeface="Arial Narrow"/>
            </a:rPr>
            <a:t>Milleniemålen antas.</a:t>
          </a:r>
          <a:endParaRPr lang="en-US" sz="1300" b="0" kern="1200" dirty="0">
            <a:solidFill>
              <a:srgbClr val="444444"/>
            </a:solidFill>
            <a:latin typeface="Arial Narrow"/>
          </a:endParaRPr>
        </a:p>
      </dsp:txBody>
      <dsp:txXfrm>
        <a:off x="5651774" y="465370"/>
        <a:ext cx="2120407" cy="483985"/>
      </dsp:txXfrm>
    </dsp:sp>
    <dsp:sp modelId="{5871B86D-8626-4904-A92B-D6A40E038C22}">
      <dsp:nvSpPr>
        <dsp:cNvPr id="0" name=""/>
        <dsp:cNvSpPr/>
      </dsp:nvSpPr>
      <dsp:spPr>
        <a:xfrm>
          <a:off x="5413684" y="949355"/>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EC70777-C5B2-49D8-A528-44E8952FEB52}">
      <dsp:nvSpPr>
        <dsp:cNvPr id="0" name=""/>
        <dsp:cNvSpPr/>
      </dsp:nvSpPr>
      <dsp:spPr>
        <a:xfrm>
          <a:off x="5374731"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B68EF2-544F-4ED1-AA96-84A7EEB6D1E7}">
      <dsp:nvSpPr>
        <dsp:cNvPr id="0" name=""/>
        <dsp:cNvSpPr/>
      </dsp:nvSpPr>
      <dsp:spPr>
        <a:xfrm rot="18900000">
          <a:off x="6538770" y="3777985"/>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64C00-2D88-49FC-A379-3639A3A77790}">
      <dsp:nvSpPr>
        <dsp:cNvPr id="0" name=""/>
        <dsp:cNvSpPr/>
      </dsp:nvSpPr>
      <dsp:spPr>
        <a:xfrm>
          <a:off x="6576176" y="3815390"/>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3F6DD56-CA9C-4879-A089-66384FF0CAF3}">
      <dsp:nvSpPr>
        <dsp:cNvPr id="0" name=""/>
        <dsp:cNvSpPr/>
      </dsp:nvSpPr>
      <dsp:spPr>
        <a:xfrm>
          <a:off x="6945215" y="2326851"/>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B35662AC-4406-4302-9298-89AC12C10674}">
      <dsp:nvSpPr>
        <dsp:cNvPr id="0" name=""/>
        <dsp:cNvSpPr/>
      </dsp:nvSpPr>
      <dsp:spPr>
        <a:xfrm>
          <a:off x="6945215" y="3704347"/>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2012: </a:t>
          </a:r>
          <a:br>
            <a:rPr lang="sv-SE" sz="1300" b="0" kern="1200" dirty="0">
              <a:solidFill>
                <a:srgbClr val="444444"/>
              </a:solidFill>
              <a:latin typeface="Arial Narrow"/>
            </a:rPr>
          </a:br>
          <a:r>
            <a:rPr lang="sv-SE" sz="1300" b="0" kern="1200" dirty="0">
              <a:solidFill>
                <a:srgbClr val="444444"/>
              </a:solidFill>
              <a:latin typeface="Arial Narrow"/>
            </a:rPr>
            <a:t>FN:s generalförsamling antar flera nya resolutioner om flickors rättigheter.</a:t>
          </a:r>
          <a:endParaRPr lang="en-US" sz="1300" b="0" kern="1200" dirty="0">
            <a:solidFill>
              <a:srgbClr val="444444"/>
            </a:solidFill>
            <a:latin typeface="Arial Narrow"/>
          </a:endParaRPr>
        </a:p>
      </dsp:txBody>
      <dsp:txXfrm>
        <a:off x="6945215" y="3704347"/>
        <a:ext cx="2120407" cy="483985"/>
      </dsp:txXfrm>
    </dsp:sp>
    <dsp:sp modelId="{72F530B5-06AB-4D81-9A6C-28A8E58322CB}">
      <dsp:nvSpPr>
        <dsp:cNvPr id="0" name=""/>
        <dsp:cNvSpPr/>
      </dsp:nvSpPr>
      <dsp:spPr>
        <a:xfrm>
          <a:off x="6707125" y="2326851"/>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E488B4A-0805-4CDA-8455-033B47AB763A}">
      <dsp:nvSpPr>
        <dsp:cNvPr id="0" name=""/>
        <dsp:cNvSpPr/>
      </dsp:nvSpPr>
      <dsp:spPr>
        <a:xfrm>
          <a:off x="6668172"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08641-78B9-4CD9-8843-162B20BA5DB4}">
      <dsp:nvSpPr>
        <dsp:cNvPr id="0" name=""/>
        <dsp:cNvSpPr/>
      </dsp:nvSpPr>
      <dsp:spPr>
        <a:xfrm rot="8100000">
          <a:off x="7832212" y="539008"/>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EEFF9-14DA-44B3-9649-79CF96FE55A8}">
      <dsp:nvSpPr>
        <dsp:cNvPr id="0" name=""/>
        <dsp:cNvSpPr/>
      </dsp:nvSpPr>
      <dsp:spPr>
        <a:xfrm>
          <a:off x="7869617" y="576413"/>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DD4B06-F266-403A-B2C0-BCB6A15985BF}">
      <dsp:nvSpPr>
        <dsp:cNvPr id="0" name=""/>
        <dsp:cNvSpPr/>
      </dsp:nvSpPr>
      <dsp:spPr>
        <a:xfrm>
          <a:off x="8238656" y="949355"/>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5C21625D-7ECB-4F2B-B5E6-0C20E66C0B1F}">
      <dsp:nvSpPr>
        <dsp:cNvPr id="0" name=""/>
        <dsp:cNvSpPr/>
      </dsp:nvSpPr>
      <dsp:spPr>
        <a:xfrm>
          <a:off x="8238656" y="465370"/>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2015: </a:t>
          </a:r>
          <a:br>
            <a:rPr lang="sv-SE" sz="1300" b="0" kern="1200" dirty="0">
              <a:solidFill>
                <a:srgbClr val="444444"/>
              </a:solidFill>
              <a:latin typeface="Arial Narrow"/>
            </a:rPr>
          </a:br>
          <a:r>
            <a:rPr lang="sv-SE" sz="1300" b="0" kern="1200" dirty="0">
              <a:solidFill>
                <a:srgbClr val="444444"/>
              </a:solidFill>
              <a:latin typeface="Arial Narrow"/>
            </a:rPr>
            <a:t>Agenda 2030 för hållbar utveckling antas av 193 FN-medlemsstater. </a:t>
          </a:r>
          <a:endParaRPr lang="en-US" sz="1300" b="0" kern="1200" dirty="0">
            <a:solidFill>
              <a:srgbClr val="444444"/>
            </a:solidFill>
            <a:latin typeface="Arial Narrow"/>
          </a:endParaRPr>
        </a:p>
      </dsp:txBody>
      <dsp:txXfrm>
        <a:off x="8238656" y="465370"/>
        <a:ext cx="2120407" cy="483985"/>
      </dsp:txXfrm>
    </dsp:sp>
    <dsp:sp modelId="{09648C76-A5AD-41AD-8519-22C04A4F821C}">
      <dsp:nvSpPr>
        <dsp:cNvPr id="0" name=""/>
        <dsp:cNvSpPr/>
      </dsp:nvSpPr>
      <dsp:spPr>
        <a:xfrm>
          <a:off x="8000566" y="949355"/>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35105F0-15B7-46B3-A55E-F14E523A8789}">
      <dsp:nvSpPr>
        <dsp:cNvPr id="0" name=""/>
        <dsp:cNvSpPr/>
      </dsp:nvSpPr>
      <dsp:spPr>
        <a:xfrm>
          <a:off x="7961613"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F0859A-CA2A-4E31-B0F3-77F93BECDEBC}">
      <dsp:nvSpPr>
        <dsp:cNvPr id="0" name=""/>
        <dsp:cNvSpPr/>
      </dsp:nvSpPr>
      <dsp:spPr>
        <a:xfrm rot="18900000">
          <a:off x="9125653" y="3777985"/>
          <a:ext cx="336709" cy="3367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714DD-4FC8-4B17-AE66-C7D212454568}">
      <dsp:nvSpPr>
        <dsp:cNvPr id="0" name=""/>
        <dsp:cNvSpPr/>
      </dsp:nvSpPr>
      <dsp:spPr>
        <a:xfrm>
          <a:off x="9163058" y="3815390"/>
          <a:ext cx="261898" cy="26189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F1DE34-1637-47E3-8BAF-C5E1ABE6E2C0}">
      <dsp:nvSpPr>
        <dsp:cNvPr id="0" name=""/>
        <dsp:cNvSpPr/>
      </dsp:nvSpPr>
      <dsp:spPr>
        <a:xfrm>
          <a:off x="9532097" y="2326851"/>
          <a:ext cx="2120407" cy="1377496"/>
        </a:xfrm>
        <a:prstGeom prst="rect">
          <a:avLst/>
        </a:prstGeom>
        <a:noFill/>
        <a:ln>
          <a:noFill/>
        </a:ln>
        <a:effectLst/>
      </dsp:spPr>
      <dsp:style>
        <a:lnRef idx="0">
          <a:scrgbClr r="0" g="0" b="0"/>
        </a:lnRef>
        <a:fillRef idx="0">
          <a:scrgbClr r="0" g="0" b="0"/>
        </a:fillRef>
        <a:effectRef idx="0">
          <a:scrgbClr r="0" g="0" b="0"/>
        </a:effectRef>
        <a:fontRef idx="minor"/>
      </dsp:style>
    </dsp:sp>
    <dsp:sp modelId="{815D1244-2B26-4DCD-B89A-9AA7DC61B66E}">
      <dsp:nvSpPr>
        <dsp:cNvPr id="0" name=""/>
        <dsp:cNvSpPr/>
      </dsp:nvSpPr>
      <dsp:spPr>
        <a:xfrm>
          <a:off x="9532097" y="3704347"/>
          <a:ext cx="2120407" cy="483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sv-SE" sz="1300" b="0" kern="1200" dirty="0">
              <a:solidFill>
                <a:srgbClr val="444444"/>
              </a:solidFill>
              <a:latin typeface="Arial Narrow"/>
            </a:rPr>
            <a:t>2020:</a:t>
          </a:r>
          <a:br>
            <a:rPr lang="sv-SE" sz="1300" b="0" kern="1200" dirty="0">
              <a:solidFill>
                <a:srgbClr val="444444"/>
              </a:solidFill>
              <a:latin typeface="Arial Narrow"/>
            </a:rPr>
          </a:br>
          <a:r>
            <a:rPr lang="sv-SE" sz="1300" b="0" kern="1200" dirty="0">
              <a:solidFill>
                <a:srgbClr val="444444"/>
              </a:solidFill>
              <a:latin typeface="Arial Narrow"/>
            </a:rPr>
            <a:t>Från och med den 1 januari 2020 blir barnkonventionen svensk lag.</a:t>
          </a:r>
          <a:endParaRPr lang="en-US" sz="1300" b="0" kern="1200" dirty="0">
            <a:solidFill>
              <a:srgbClr val="444444"/>
            </a:solidFill>
            <a:latin typeface="Arial Narrow"/>
          </a:endParaRPr>
        </a:p>
      </dsp:txBody>
      <dsp:txXfrm>
        <a:off x="9532097" y="3704347"/>
        <a:ext cx="2120407" cy="483985"/>
      </dsp:txXfrm>
    </dsp:sp>
    <dsp:sp modelId="{6334CE9D-6A90-47A1-B3E3-875A64025B6C}">
      <dsp:nvSpPr>
        <dsp:cNvPr id="0" name=""/>
        <dsp:cNvSpPr/>
      </dsp:nvSpPr>
      <dsp:spPr>
        <a:xfrm>
          <a:off x="9294007" y="2326851"/>
          <a:ext cx="0" cy="13774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45EECBA-1303-4AC5-BF05-DC3D3085CBAC}">
      <dsp:nvSpPr>
        <dsp:cNvPr id="0" name=""/>
        <dsp:cNvSpPr/>
      </dsp:nvSpPr>
      <dsp:spPr>
        <a:xfrm>
          <a:off x="9255054" y="2283292"/>
          <a:ext cx="85712" cy="8711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55C47-F5A5-49A5-B67A-40381ADF51C2}" type="datetimeFigureOut">
              <a:rPr lang="sv-SE" smtClean="0"/>
              <a:t>2024-11-29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082D3-AB71-4F85-B93E-FF276D9D219A}" type="slidenum">
              <a:rPr lang="sv-SE" smtClean="0"/>
              <a:t>‹#›</a:t>
            </a:fld>
            <a:endParaRPr lang="sv-SE"/>
          </a:p>
        </p:txBody>
      </p:sp>
    </p:spTree>
    <p:extLst>
      <p:ext uri="{BB962C8B-B14F-4D97-AF65-F5344CB8AC3E}">
        <p14:creationId xmlns:p14="http://schemas.microsoft.com/office/powerpoint/2010/main" val="30657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tats.un.org/sdgs/report/2024/The-Sustainable-Development-Goals-Report-2024.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tats.un.org/sdgs/report/2024/The-Sustainable-Development-Goals-Report-2024.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saro.unfpa.org/sites/default/files/pub-pdf/child_marriage_and_environmental_crises_an_evidence_brief_final.pdf" TargetMode="External"/><Relationship Id="rId4" Type="http://schemas.openxmlformats.org/officeDocument/2006/relationships/hyperlink" Target="https://www.unicef.org/blog/children-and-youth-call-access-quality-climate-educat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icef.org/who-we-ar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unwomen.org/en/about-us/about-un-women" TargetMode="External"/><Relationship Id="rId4" Type="http://schemas.openxmlformats.org/officeDocument/2006/relationships/hyperlink" Target="https://www.unfpa.org/about-u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hchr.org/en/stories/2022/07/climate-change-exacerbates-violence-against-women-and-girl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ukraine.unfpa.org/en/news/how-srh-mobile-health-units-mykolaiv-region-save-patients-health-amid-sounds-shelling" TargetMode="External"/><Relationship Id="rId4" Type="http://schemas.openxmlformats.org/officeDocument/2006/relationships/hyperlink" Target="https://esaro.unfpa.org/en/news/how-one-worlds-largest-refugee-camps-achieved-zero-maternal-deaths-2022#:~:text=Nyarugusu%20refugee%20camp%20hosts%20more%20than%20130%2C000%20refugees%2C,of%20524%20deaths%20per%20100%2C000%20live%20births%20%282017%2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n.se/vi-gor/vi-stodjer-viktiga-fn-projekt-i-varlden/flicka/flickaprojektet-i-etiopi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lan-international.org/publications/girls-rights-are-human-right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fn.se/flicka/barnaktenskap-faq/" TargetMode="External"/><Relationship Id="rId4" Type="http://schemas.openxmlformats.org/officeDocument/2006/relationships/hyperlink" Target="https://www.unwomen.org/sites/default/files/Headquarters/Attachments/Sections/CSW/42/CSW42_IV_E_FINAL.pd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n.se/vi-gor/vi-utbildar-och-informerar/fn-info/vad-gor-fn/fns-arbete-for-utveckling-och-fattigdomsbekampning/agenda2030-och-de-globala-male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unwomen.se/kvinnokonventionen-2/" TargetMode="External"/><Relationship Id="rId5" Type="http://schemas.openxmlformats.org/officeDocument/2006/relationships/hyperlink" Target="https://unicef.se/barnkonventionen" TargetMode="External"/><Relationship Id="rId4" Type="http://schemas.openxmlformats.org/officeDocument/2006/relationships/hyperlink" Target="https://www.regeringen.se/regeringens-politik/globala-malen-och-agenda-2030/agenda-2030-for-hallbar-utvecklin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da.se/sida-i-varlden/teman/sexuell-och-reproduktiv-halsa-och-rattighete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ohchr.org/en/women/sexual-and-reproductive-health-and-right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irlsnotbrides.org/documents/2230/Child_marriage_and_SRHR.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fn.se/flicka/barnaktenskap-faq/" TargetMode="External"/><Relationship Id="rId4" Type="http://schemas.openxmlformats.org/officeDocument/2006/relationships/hyperlink" Target="https://www.unwomen.se/kvinnokonventionen-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n.se/flicka/konsstympning-faq/"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news.un.org/en/story/2024/03/114740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ta.unicef.org/resources/a-new-era-for-girls-taking-stock-of-25-years-of-progres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unicef.org/" TargetMode="External"/><Relationship Id="rId5" Type="http://schemas.openxmlformats.org/officeDocument/2006/relationships/hyperlink" Target="https://www.who.int/news-room/fact-sheets/detail/adolescent-pregnancy" TargetMode="External"/><Relationship Id="rId4" Type="http://schemas.openxmlformats.org/officeDocument/2006/relationships/hyperlink" Target="https://uis.unesco.or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tats.un.org/sdgs/report/2024/The-Sustainable-Development-Goals-Report-202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FN:s arbete för flickors rättigheter har pågått i många decennier. Det har lett till betydande framsteg som förbättrad hälsovård och ökad tillgång till utbildning för barn världen över. Insatserna har bidragit till att ge miljontals flickor bättre förutsättningar att leva ett liv fritt från diskriminering och begränsningar.</a:t>
            </a:r>
            <a:br>
              <a:rPr lang="sv-SE" dirty="0">
                <a:cs typeface="+mn-lt"/>
              </a:rPr>
            </a:br>
            <a:endParaRPr lang="sv-SE" dirty="0">
              <a:ea typeface="Calibri"/>
              <a:cs typeface="Calibri"/>
            </a:endParaRPr>
          </a:p>
          <a:p>
            <a:r>
              <a:rPr lang="sv-SE" dirty="0"/>
              <a:t>Trots framgångarna har utvecklingen saktat in, och i vissa fall till och med gått tillbaka, på senare år. Pandemier, klimatförändringar samt krig och konflikter har kraftigt påverkat flickors möjligheter att ta del av sina grundläggande rättigheter. Vad innebär då flickors rättigheter i praktiken, och hur har FN:s arbete utvecklats under dessa år? Har de uppsatta målen uppnåtts, och vilka hinder kvarstår? Under föreläsningen kommer dessa frågor att belysas med fokus både på framgångar som nåtts och utmaningar som fortfarande måste övervinnas.</a:t>
            </a:r>
            <a:r>
              <a:rPr lang="sv-SE" b="1" dirty="0"/>
              <a:t> </a:t>
            </a:r>
            <a:endParaRPr lang="sv-SE">
              <a:ea typeface="Calibri"/>
              <a:cs typeface="Calibri"/>
            </a:endParaRPr>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a:t>
            </a:fld>
            <a:endParaRPr lang="sv-SE"/>
          </a:p>
        </p:txBody>
      </p:sp>
    </p:spTree>
    <p:extLst>
      <p:ext uri="{BB962C8B-B14F-4D97-AF65-F5344CB8AC3E}">
        <p14:creationId xmlns:p14="http://schemas.microsoft.com/office/powerpoint/2010/main" val="422524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Även för </a:t>
            </a:r>
            <a:r>
              <a:rPr lang="sv-SE" b="1" dirty="0"/>
              <a:t>mål 5</a:t>
            </a:r>
            <a:r>
              <a:rPr lang="sv-SE" dirty="0"/>
              <a:t> är framstegen otillräckliga: bara ett delmål har en utvecklingstakt som kan nås till 2030. Delmål 5.B, som ska stärka kvinnors inflytande via teknik, har gått framåt, medan andra, som 5.1 (att utrota diskriminering av kvinnor och flickor) och 5.3 (att avskaffa tvångsäktenskap och könsstympning) kräver betydande ökningstakt för att nås i tid. </a:t>
            </a:r>
            <a:br>
              <a:rPr lang="sv-SE" dirty="0">
                <a:cs typeface="+mn-lt"/>
              </a:rPr>
            </a:br>
            <a:br>
              <a:rPr lang="sv-SE" dirty="0">
                <a:cs typeface="+mn-lt"/>
              </a:rPr>
            </a:br>
            <a:r>
              <a:rPr lang="sv-SE" dirty="0"/>
              <a:t>Med nuvarande takt kommer det att ta minst 300 år att helt avskaffa barnäktenskap, och mer än 9 miljoner flickor förväntas fortfarande vara gifta år 2030. Rapporten belyser även flera faktorer som hindrar global utveckling, som de långvariga effekterna av covid-19-pandemin, ökande konflikter, geopolitiska spänningar och den förvärrade klimatkrisen.</a:t>
            </a:r>
            <a:br>
              <a:rPr lang="sv-SE" dirty="0">
                <a:cs typeface="+mn-lt"/>
              </a:rPr>
            </a:br>
            <a:br>
              <a:rPr lang="sv-SE" dirty="0">
                <a:cs typeface="+mn-lt"/>
              </a:rPr>
            </a:br>
            <a:r>
              <a:rPr lang="sv-SE" dirty="0"/>
              <a:t>Källa:</a:t>
            </a:r>
            <a:br>
              <a:rPr lang="sv-SE" dirty="0">
                <a:cs typeface="+mn-lt"/>
              </a:rPr>
            </a:br>
            <a:r>
              <a:rPr lang="sv-SE" dirty="0"/>
              <a:t>UN DESA: </a:t>
            </a:r>
            <a:r>
              <a:rPr lang="sv-SE" u="sng" dirty="0">
                <a:hlinkClick r:id="rId3"/>
              </a:rPr>
              <a:t>The-Sustainable-Development-Goals-Report-2024.pdf (un.org)</a:t>
            </a:r>
            <a:endParaRPr lang="sv-SE" dirty="0">
              <a:hlinkClick r:id="rId3"/>
            </a:endParaRPr>
          </a:p>
          <a:p>
            <a:pPr marL="0" indent="0">
              <a:buNone/>
            </a:pPr>
            <a:endParaRPr lang="en-US"/>
          </a:p>
          <a:p>
            <a:pPr>
              <a:buNone/>
            </a:pPr>
            <a:endParaRPr lang="en-US">
              <a:latin typeface="Calibri"/>
              <a:cs typeface="Calibri"/>
            </a:endParaRPr>
          </a:p>
        </p:txBody>
      </p:sp>
    </p:spTree>
    <p:extLst>
      <p:ext uri="{BB962C8B-B14F-4D97-AF65-F5344CB8AC3E}">
        <p14:creationId xmlns:p14="http://schemas.microsoft.com/office/powerpoint/2010/main" val="192666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90000"/>
              </a:lnSpc>
              <a:spcBef>
                <a:spcPts val="1000"/>
              </a:spcBef>
            </a:pPr>
            <a:endParaRPr lang="sv-SE">
              <a:cs typeface="Calibri" panose="020F0502020204030204"/>
            </a:endParaRPr>
          </a:p>
          <a:p>
            <a:r>
              <a:rPr lang="sv-SE" dirty="0"/>
              <a:t>Rapporten pekar ut pandemier, konflikter och klimatkriser som de främsta hindren för global utveckling. Framstegen har inte bara avstannat utan på vissa områden till och med vänt i motsatt riktning. Covid-19-pandemin hade förödande inverkan och utraderade flera års framsteg. Till exempel ökade den globala extrema fattigdomen under 2020 för första gången på decennier, vilket suddade ut tre års arbete för fattigdomsminskning. Med extrem fattigdom avses för närvarande människor som lever på mindre än 1,25 dollar per dag*.</a:t>
            </a:r>
            <a:br>
              <a:rPr lang="sv-SE" dirty="0">
                <a:cs typeface="+mn-lt"/>
              </a:rPr>
            </a:br>
            <a:endParaRPr lang="sv-SE" dirty="0"/>
          </a:p>
          <a:p>
            <a:r>
              <a:rPr lang="sv-SE" dirty="0"/>
              <a:t>Krig och konflikter bidrar också kraftigt till att bromsa utvecklingen, särskilt när det gäller flickors rättigheter. Barnäktenskap och könsstympning är djupt rotade i ojämlikhet vilket drabbar miljontals flickor och kvinnor världen över. Dessa kränkningar drivs av fattigdom, skadliga sociala normer och bristande utbildning – faktorer som förvärras av konfliktsituationer. När krig härjar och samhällen kollapsar ökar arbetslösheten och familjer tvingas på flykt. I desperationen som uppstår blir flickor och kvinnor ofta mest utsatta och barnäktenskap kan framstå som en lösning för att minska familjens ekonomiska börda eller öka dess säkerhet.</a:t>
            </a:r>
            <a:br>
              <a:rPr lang="sv-SE" dirty="0"/>
            </a:br>
            <a:endParaRPr lang="sv-SE" dirty="0"/>
          </a:p>
          <a:p>
            <a:r>
              <a:rPr lang="sv-SE" dirty="0"/>
              <a:t>Sambandet mellan instabilitet och barnäktenskap är tydligt. Studier visar att barnäktenskap är dubbelt så vanligt i konfliktdrabbade länder. Klimatförändringar förstärker också problemet: en minskning eller ökning av nederbörden med så lite som 10 procent kan leda till en ökning av barnäktenskap med 1 procent. Klimatrelaterade katastrofer som torka och översvämningar tvingar flickor att avbryta sin skolgång för att hjälpa till hemma eller arbeta, då familjers överlevnad sätts före deras utbildning. Varje år påverkar dessa katastrofer skolgången för omkring 40 miljoner barn och flickor drabbas oproportionerligt hårt.</a:t>
            </a:r>
            <a:br>
              <a:rPr lang="sv-SE" dirty="0">
                <a:cs typeface="+mn-lt"/>
              </a:rPr>
            </a:br>
            <a:endParaRPr lang="sv-SE" dirty="0"/>
          </a:p>
          <a:p>
            <a:r>
              <a:rPr lang="sv-SE" dirty="0"/>
              <a:t>Källor:</a:t>
            </a:r>
            <a:br>
              <a:rPr lang="sv-SE" dirty="0">
                <a:cs typeface="+mn-lt"/>
              </a:rPr>
            </a:br>
            <a:r>
              <a:rPr lang="sv-SE" dirty="0"/>
              <a:t>UN DESA: </a:t>
            </a:r>
            <a:r>
              <a:rPr lang="sv-SE" u="sng" dirty="0">
                <a:hlinkClick r:id="rId3"/>
              </a:rPr>
              <a:t>The-Sustainable-Development-Goals-Report-2024.pdf (un.org)</a:t>
            </a:r>
            <a:br>
              <a:rPr lang="sv-SE" u="sng" dirty="0">
                <a:cs typeface="+mn-lt"/>
              </a:rPr>
            </a:br>
            <a:r>
              <a:rPr lang="sv-SE" u="sng" dirty="0"/>
              <a:t>UNICEF: </a:t>
            </a:r>
            <a:r>
              <a:rPr lang="sv-SE" u="sng" dirty="0">
                <a:hlinkClick r:id="rId4"/>
              </a:rPr>
              <a:t>Children and youth call for access to quality climate education | UNICEF</a:t>
            </a:r>
            <a:br>
              <a:rPr lang="sv-SE" u="sng" dirty="0">
                <a:cs typeface="+mn-lt"/>
              </a:rPr>
            </a:br>
            <a:r>
              <a:rPr lang="sv-SE" u="sng" dirty="0"/>
              <a:t>UNFPA: </a:t>
            </a:r>
            <a:r>
              <a:rPr lang="sv-SE" u="sng" dirty="0">
                <a:hlinkClick r:id="rId5"/>
              </a:rPr>
              <a:t>child_marriage_and_environmental_crises_an_evidence_brief_final.pdf (unfpa.org)</a:t>
            </a:r>
            <a:br>
              <a:rPr lang="sv-SE" u="sng" dirty="0">
                <a:cs typeface="+mn-lt"/>
              </a:rPr>
            </a:br>
            <a:br>
              <a:rPr lang="sv-SE" u="sng" dirty="0">
                <a:cs typeface="+mn-lt"/>
              </a:rPr>
            </a:br>
            <a:endParaRPr lang="sv-SE" u="sng" dirty="0"/>
          </a:p>
          <a:p>
            <a:endParaRPr lang="sv-SE" dirty="0">
              <a:ea typeface="Calibri"/>
              <a:cs typeface="Calibri"/>
            </a:endParaRPr>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12</a:t>
            </a:fld>
            <a:endParaRPr lang="sv-SE"/>
          </a:p>
        </p:txBody>
      </p:sp>
    </p:spTree>
    <p:extLst>
      <p:ext uri="{BB962C8B-B14F-4D97-AF65-F5344CB8AC3E}">
        <p14:creationId xmlns:p14="http://schemas.microsoft.com/office/powerpoint/2010/main" val="43339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bacbf95a5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bacbf95a5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sv-SE" dirty="0"/>
              <a:t>Flera FN-organisationer arbetar med flickors rättigheter, där var och en har ett specifikt mandat. Tre av dessa organisationer är Unicef, UNFPA och UN </a:t>
            </a:r>
            <a:r>
              <a:rPr lang="sv-SE" dirty="0" err="1"/>
              <a:t>Women</a:t>
            </a:r>
            <a:r>
              <a:rPr lang="sv-SE" dirty="0"/>
              <a:t>.</a:t>
            </a:r>
            <a:br>
              <a:rPr lang="en-US" dirty="0">
                <a:cs typeface="+mn-lt"/>
              </a:rPr>
            </a:br>
            <a:endParaRPr lang="sv-SE" dirty="0"/>
          </a:p>
          <a:p>
            <a:r>
              <a:rPr lang="sv-SE" b="1"/>
              <a:t>UN </a:t>
            </a:r>
            <a:r>
              <a:rPr lang="sv-SE" b="1" err="1"/>
              <a:t>Women</a:t>
            </a:r>
            <a:r>
              <a:rPr lang="sv-SE" b="1"/>
              <a:t>: </a:t>
            </a:r>
            <a:r>
              <a:rPr lang="sv-SE"/>
              <a:t>UN </a:t>
            </a:r>
            <a:r>
              <a:rPr lang="sv-SE" err="1"/>
              <a:t>Women</a:t>
            </a:r>
            <a:r>
              <a:rPr lang="sv-SE"/>
              <a:t> arbetar för att främja jämställdhet och stärka rättigheter för kvinnor och flickor över hela världen, med kvinnokonventionen som grundpelare i sin verksamhet. FN:s generalförsamling inrättade UN </a:t>
            </a:r>
            <a:r>
              <a:rPr lang="sv-SE" err="1"/>
              <a:t>Women</a:t>
            </a:r>
            <a:r>
              <a:rPr lang="sv-SE"/>
              <a:t> i juli 2010.</a:t>
            </a:r>
            <a:endParaRPr lang="sv-SE" dirty="0"/>
          </a:p>
          <a:p>
            <a:r>
              <a:rPr lang="sv-SE" b="1"/>
              <a:t>UNICEF</a:t>
            </a:r>
            <a:r>
              <a:rPr lang="sv-SE"/>
              <a:t>: FN:s barnfond, etablerad 1946, är aktiv i 190 länder och fokuserar på barns överlevnad, utbildning, hälsa samt skydd mot våld och övergrepp i enlighet med FN:s konvention om barnets rättigheter.</a:t>
            </a:r>
            <a:endParaRPr lang="sv-SE" dirty="0"/>
          </a:p>
          <a:p>
            <a:r>
              <a:rPr lang="sv-SE" b="1"/>
              <a:t>UNFPA</a:t>
            </a:r>
            <a:r>
              <a:rPr lang="sv-SE"/>
              <a:t>: FN:s befolkningsfond, United Nations Population </a:t>
            </a:r>
            <a:r>
              <a:rPr lang="sv-SE" err="1"/>
              <a:t>Fund</a:t>
            </a:r>
            <a:r>
              <a:rPr lang="sv-SE"/>
              <a:t>, grundades 1969 och fokuserar på sexuell och reproduktiv hälsa och rättigheter. De arbetar för att säkerställa att varje graviditet är önskad och att alla unga människor får möjlighet att nå sin fulla potential.</a:t>
            </a:r>
            <a:endParaRPr lang="sv-SE" dirty="0"/>
          </a:p>
          <a:p>
            <a:r>
              <a:rPr lang="sv-SE"/>
              <a:t>Dessa organisationer samarbetar ofta, särskilt i kampen mot kvinnlig könsstympning. Tillsammans har de initierat ett gemensamt program i 17 länder, inklusive Etiopien, Kenya och Nigeria, som syftar till att förändra skadliga sociala normer och stötta regeringar i att införa hållbara system för att bekämpa denna sedvänja. En viktig del av strategin är att bygga en global rörelse av allierade för att helt eliminera könsstympning</a:t>
            </a:r>
            <a:br>
              <a:rPr lang="sv-SE" dirty="0">
                <a:cs typeface="+mn-lt"/>
              </a:rPr>
            </a:br>
            <a:br>
              <a:rPr lang="sv-SE" dirty="0">
                <a:cs typeface="+mn-lt"/>
              </a:rPr>
            </a:br>
            <a:r>
              <a:rPr lang="sv-SE"/>
              <a:t>Källor:</a:t>
            </a:r>
            <a:br>
              <a:rPr lang="sv-SE" dirty="0">
                <a:cs typeface="+mn-lt"/>
              </a:rPr>
            </a:br>
            <a:r>
              <a:rPr lang="sv-SE"/>
              <a:t>Unicef: </a:t>
            </a:r>
            <a:r>
              <a:rPr lang="sv-SE" u="sng" dirty="0">
                <a:hlinkClick r:id="rId3"/>
              </a:rPr>
              <a:t>Who we are | UNICEF, for every child</a:t>
            </a:r>
            <a:br>
              <a:rPr lang="sv-SE" u="sng" dirty="0">
                <a:cs typeface="+mn-lt"/>
              </a:rPr>
            </a:br>
            <a:r>
              <a:rPr lang="sv-SE" u="sng"/>
              <a:t>UNFPA: </a:t>
            </a:r>
            <a:r>
              <a:rPr lang="sv-SE" u="sng" dirty="0">
                <a:hlinkClick r:id="rId4"/>
              </a:rPr>
              <a:t>About us (unfpa.org)</a:t>
            </a:r>
            <a:br>
              <a:rPr lang="sv-SE" u="sng" dirty="0">
                <a:cs typeface="+mn-lt"/>
              </a:rPr>
            </a:br>
            <a:r>
              <a:rPr lang="sv-SE" u="sng"/>
              <a:t>UN </a:t>
            </a:r>
            <a:r>
              <a:rPr lang="sv-SE" u="sng" err="1"/>
              <a:t>Women</a:t>
            </a:r>
            <a:r>
              <a:rPr lang="sv-SE" u="sng"/>
              <a:t>:</a:t>
            </a:r>
            <a:r>
              <a:rPr lang="sv-SE" u="sng" dirty="0">
                <a:hlinkClick r:id="rId5"/>
              </a:rPr>
              <a:t>About UN Women | UN Women – Headquarters</a:t>
            </a:r>
            <a:endParaRPr lang="sv-SE"/>
          </a:p>
          <a:p>
            <a:pPr marL="0" indent="0">
              <a:buNone/>
            </a:pPr>
            <a:br>
              <a:rPr lang="sv-SE" dirty="0">
                <a:cs typeface="+mn-lt"/>
              </a:rPr>
            </a:br>
            <a:endParaRPr lang="sv-SE">
              <a:ea typeface="Calibri"/>
              <a:cs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en-US" dirty="0">
                <a:cs typeface="+mn-lt"/>
              </a:rPr>
            </a:br>
            <a:r>
              <a:rPr lang="sv-SE"/>
              <a:t>UNFPA har identifierat behovet av riktade insatser för att stödja kvinnor och flickor i krissituationer. Organisationen fokuserar särskilt på sexuell och reproduktiv hälsa och rättigheter (SRHR) inom ramen för det de kallar humanitära nödsituationer. Arbete riktar sig till länder som drabbats av krig, konflikter eller andra kriser som naturkatastrofer. </a:t>
            </a:r>
            <a:endParaRPr lang="en-US"/>
          </a:p>
          <a:p>
            <a:r>
              <a:rPr lang="sv-SE" dirty="0"/>
              <a:t>Nästan 80 procent av de uppskattade 26 miljoner människor som fördrivits på grund av klimatförändringar är kvinnor och barn. Att vara på flykt innebär enorma risker, särskilt för kvinnor och barn, som är mer utsatta för våld, utnyttjande och övergrepp. Dessutom leder brist på grundläggande resurser som mat, rent vatten och sjukvård till allvarliga hälsorisker och förvärrar den psykiska påfrestningen för kvinnor och barn.</a:t>
            </a:r>
            <a:endParaRPr lang="en-US" dirty="0"/>
          </a:p>
          <a:p>
            <a:r>
              <a:rPr lang="sv-SE" dirty="0"/>
              <a:t>UNFPA stödjer aktivt kvinnor och flickor i flyktsituationer. I </a:t>
            </a:r>
            <a:r>
              <a:rPr lang="sv-SE" dirty="0" err="1"/>
              <a:t>Nyarugusu</a:t>
            </a:r>
            <a:r>
              <a:rPr lang="sv-SE" dirty="0"/>
              <a:t>, ett av världens största flyktingläger i Tanzania, nåddes noll mödradödsfall under 2022 genom ett omfattande hälsosystem med fokus på SRHR. Genom samarbete med lokala myndigheter har vårdkvaliteten förbättrats och utbildning i familjeplanering erbjuds för att stärka kvinnors och flickors rättigheter.</a:t>
            </a:r>
            <a:endParaRPr lang="en-US" dirty="0"/>
          </a:p>
          <a:p>
            <a:r>
              <a:rPr lang="sv-SE" dirty="0"/>
              <a:t>I Ukraina anpassar UNFPA sina insatser efter lokala behov genom bland annat "</a:t>
            </a:r>
            <a:r>
              <a:rPr lang="sv-SE" i="1" dirty="0"/>
              <a:t>SRH Mobile Health </a:t>
            </a:r>
            <a:r>
              <a:rPr lang="sv-SE" i="1" dirty="0" err="1"/>
              <a:t>Units</a:t>
            </a:r>
            <a:r>
              <a:rPr lang="sv-SE" i="1" dirty="0"/>
              <a:t>"</a:t>
            </a:r>
            <a:r>
              <a:rPr lang="sv-SE" dirty="0"/>
              <a:t>. Dessa mobila medicinska team tillhandahåller effektiv sexuell och reproduktiv hälsovård, särskilt i avlägsna och svåråtkomliga områden. De stödjer lokalbefolkningen, internflyktingar och dem som drabbats av könsbaserat våld, vilket är avgörande för deras hälsa och välbefinnande. Med många sjukhus i Ukraina stängda eller överfulla har dessa mobila enheter blivit en livsviktig resurs som gör vård tillgänglig direkt på plats för de mest utsatta.</a:t>
            </a:r>
            <a:br>
              <a:rPr lang="sv-SE" dirty="0">
                <a:cs typeface="+mn-lt"/>
              </a:rPr>
            </a:br>
            <a:br>
              <a:rPr lang="sv-SE" dirty="0">
                <a:cs typeface="+mn-lt"/>
              </a:rPr>
            </a:br>
            <a:r>
              <a:rPr lang="sv-SE" b="1" i="1" dirty="0"/>
              <a:t>Valfritt </a:t>
            </a:r>
            <a:endParaRPr lang="sv-SE" b="1" i="1" dirty="0">
              <a:cs typeface="+mn-lt"/>
            </a:endParaRPr>
          </a:p>
          <a:p>
            <a:r>
              <a:rPr lang="sv-SE" u="sng" dirty="0"/>
              <a:t>Katastroffonden</a:t>
            </a:r>
            <a:r>
              <a:rPr lang="sv-SE" b="1" dirty="0"/>
              <a:t>: </a:t>
            </a:r>
            <a:r>
              <a:rPr lang="sv-SE" dirty="0"/>
              <a:t>I den rådande situationen, präglad av krig och kriser, har Svenska FN-förbundet inrättat en katastroffond i samarbete med UNFPA. Eftersom flickor och kvinnor är särskilt utsatta i dessa situationer kan du genom att stödja vår katastroffond hjälpa oss att snabbt rikta insatser dit de behövs mest, alltid med fokus på kvinnors och flickors specifika behov i humanitära kriser.</a:t>
            </a:r>
            <a:endParaRPr lang="en-US" dirty="0"/>
          </a:p>
          <a:p>
            <a:r>
              <a:rPr lang="sv-SE" dirty="0"/>
              <a:t>Medel från katastroffonden möjliggör för UNFPA att snabbt tilldela resurser för katastrofinsatser inom 24-48 timmar. Detta innebär betydligt snabbare respons än den traditionella processen att skapa individuella finansieringsavtal för varje nödsituation.</a:t>
            </a:r>
            <a:br>
              <a:rPr lang="sv-SE" dirty="0">
                <a:cs typeface="+mn-lt"/>
              </a:rPr>
            </a:br>
            <a:br>
              <a:rPr lang="sv-SE" dirty="0">
                <a:cs typeface="+mn-lt"/>
              </a:rPr>
            </a:br>
            <a:r>
              <a:rPr lang="sv-SE" dirty="0"/>
              <a:t>Källor:</a:t>
            </a:r>
            <a:br>
              <a:rPr lang="sv-SE" dirty="0">
                <a:cs typeface="+mn-lt"/>
              </a:rPr>
            </a:br>
            <a:r>
              <a:rPr lang="sv-SE" dirty="0"/>
              <a:t>OHCHR: </a:t>
            </a:r>
            <a:r>
              <a:rPr lang="sv-SE" u="sng" dirty="0">
                <a:hlinkClick r:id="rId3"/>
              </a:rPr>
              <a:t>Climate change exacerbates violence against women and girls | OHCHR</a:t>
            </a:r>
            <a:br>
              <a:rPr lang="sv-SE" u="sng" dirty="0">
                <a:cs typeface="+mn-lt"/>
              </a:rPr>
            </a:br>
            <a:r>
              <a:rPr lang="sv-SE" u="sng" dirty="0"/>
              <a:t>UNFPA: </a:t>
            </a:r>
            <a:r>
              <a:rPr lang="sv-SE" u="sng" dirty="0">
                <a:hlinkClick r:id="rId4"/>
              </a:rPr>
              <a:t>UNFPA ESARO | How one of the world’s largest refugee camps achieved zero maternal deaths in 2022</a:t>
            </a:r>
            <a:br>
              <a:rPr lang="sv-SE" u="sng" dirty="0">
                <a:cs typeface="+mn-lt"/>
              </a:rPr>
            </a:br>
            <a:r>
              <a:rPr lang="sv-SE" u="sng" dirty="0"/>
              <a:t>UNFPA: </a:t>
            </a:r>
            <a:r>
              <a:rPr lang="sv-SE" u="sng" dirty="0">
                <a:hlinkClick r:id="rId5"/>
              </a:rPr>
              <a:t>UNFPA Ukraine | How SRH mobile health units in the Mykolaiv region save patient's health amid the sounds of shelling</a:t>
            </a:r>
            <a:endParaRPr lang="en-US"/>
          </a:p>
          <a:p>
            <a:endParaRPr lang="en-US" dirty="0">
              <a:cs typeface="+mn-lt"/>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14</a:t>
            </a:fld>
            <a:endParaRPr lang="sv-SE"/>
          </a:p>
        </p:txBody>
      </p:sp>
    </p:spTree>
    <p:extLst>
      <p:ext uri="{BB962C8B-B14F-4D97-AF65-F5344CB8AC3E}">
        <p14:creationId xmlns:p14="http://schemas.microsoft.com/office/powerpoint/2010/main" val="340769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Svenska FN-förbundet har sedan 2011 samarbetat med FN:s befolkningsfond (UNFPA) genom projektet Flicka, som bedrivs i </a:t>
            </a:r>
            <a:r>
              <a:rPr lang="sv-SE" dirty="0" err="1"/>
              <a:t>Afar</a:t>
            </a:r>
            <a:r>
              <a:rPr lang="sv-SE" dirty="0"/>
              <a:t>-regionen i norra Etiopien. Projektet syftar till att bekämpa barnäktenskap och kvinnlig könsstympning genom att engagera hela samhällen, vilket har lett till betydande framsteg. Tack vare projektet har tusentals flickor undgått könsstympning.</a:t>
            </a:r>
            <a:br>
              <a:rPr lang="en-US" dirty="0">
                <a:cs typeface="+mn-lt"/>
              </a:rPr>
            </a:br>
            <a:endParaRPr lang="sv-SE" dirty="0"/>
          </a:p>
          <a:p>
            <a:r>
              <a:rPr lang="sv-SE"/>
              <a:t>Trots att både barnäktenskap och könsstympning är olagligt i Etiopien utsätts fortfarande tusentals flickor för dessa övergrepp varje år. UNFPA arbetar genom ett integrerat program för att stoppa dessa skadliga sedvänjor och i stället stärka flickor genom utbildning och egenmakt. Målet är att samhällena i </a:t>
            </a:r>
            <a:r>
              <a:rPr lang="sv-SE" err="1"/>
              <a:t>Afar</a:t>
            </a:r>
            <a:r>
              <a:rPr lang="sv-SE"/>
              <a:t>-regionen helt ska överge dessa traditioner så att flickor får större kontroll över sina kroppar, sina liv och sin framtid.</a:t>
            </a:r>
            <a:endParaRPr lang="sv-SE" dirty="0"/>
          </a:p>
          <a:p>
            <a:r>
              <a:rPr lang="sv-SE"/>
              <a:t>Genom projektet får flickor bättre möjligheter att stanna kvar i skolan. I tjejgrupper diskuteras viktiga ämnen som sexuell och reproduktiv hälsa samt mänskliga rättigheter. Projektet fokuserar också på att utbilda samhällsmedborgare genom dialogmöten, vilket ökar förståelsen för hur barnäktenskap och könsstympning påverkar flickors hälsa. Dessa insatser har lett till starkare mobilisering mot dessa traditioner och ger flickor bättre möjlighet att forma sin egen framtid. Mer om vårt arbete finns på vår hemsida.</a:t>
            </a:r>
            <a:endParaRPr lang="sv-SE" dirty="0"/>
          </a:p>
          <a:p>
            <a:r>
              <a:rPr lang="sv-SE"/>
              <a:t>Källa:</a:t>
            </a:r>
            <a:br>
              <a:rPr lang="sv-SE" dirty="0"/>
            </a:br>
            <a:r>
              <a:rPr lang="sv-SE"/>
              <a:t>Svenska FN-förbundet: </a:t>
            </a:r>
            <a:r>
              <a:rPr lang="sv-SE" u="sng" dirty="0">
                <a:hlinkClick r:id="rId3"/>
              </a:rPr>
              <a:t>https://fn.se/vi-gor/vi-stodjer-viktiga-fn-projekt-i-varlden/flicka/flickaprojektet-i-etiopien/</a:t>
            </a:r>
            <a:endParaRPr lang="sv-SE" dirty="0"/>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15</a:t>
            </a:fld>
            <a:endParaRPr lang="sv-SE"/>
          </a:p>
        </p:txBody>
      </p:sp>
    </p:spTree>
    <p:extLst>
      <p:ext uri="{BB962C8B-B14F-4D97-AF65-F5344CB8AC3E}">
        <p14:creationId xmlns:p14="http://schemas.microsoft.com/office/powerpoint/2010/main" val="3156364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På bilden ser ni femtonåriga </a:t>
            </a:r>
            <a:r>
              <a:rPr lang="sv-SE" err="1"/>
              <a:t>Halima</a:t>
            </a:r>
            <a:r>
              <a:rPr lang="sv-SE" dirty="0"/>
              <a:t> </a:t>
            </a:r>
            <a:r>
              <a:rPr lang="sv-SE" err="1"/>
              <a:t>Deresa</a:t>
            </a:r>
            <a:r>
              <a:rPr lang="sv-SE"/>
              <a:t> som bor i </a:t>
            </a:r>
            <a:r>
              <a:rPr lang="sv-SE" err="1"/>
              <a:t>Afar</a:t>
            </a:r>
            <a:r>
              <a:rPr lang="sv-SE"/>
              <a:t>-regionen i norra Etiopien. </a:t>
            </a:r>
            <a:r>
              <a:rPr lang="sv-SE" err="1"/>
              <a:t>Halima</a:t>
            </a:r>
            <a:r>
              <a:rPr lang="sv-SE"/>
              <a:t> leder en modig kamp mot barnäktenskap och kvinnlig könsstympning. Som ordförande för flickklubben på </a:t>
            </a:r>
            <a:r>
              <a:rPr lang="sv-SE" err="1"/>
              <a:t>Abala</a:t>
            </a:r>
            <a:r>
              <a:rPr lang="sv-SE" dirty="0"/>
              <a:t> </a:t>
            </a:r>
            <a:r>
              <a:rPr lang="sv-SE" err="1"/>
              <a:t>High</a:t>
            </a:r>
            <a:r>
              <a:rPr lang="sv-SE" dirty="0"/>
              <a:t> </a:t>
            </a:r>
            <a:r>
              <a:rPr lang="sv-SE" err="1"/>
              <a:t>School</a:t>
            </a:r>
            <a:r>
              <a:rPr lang="sv-SE"/>
              <a:t> leder hon viktiga diskussioner om dessa skadliga traditioner. </a:t>
            </a:r>
            <a:r>
              <a:rPr lang="sv-SE" err="1"/>
              <a:t>Halima</a:t>
            </a:r>
            <a:r>
              <a:rPr lang="sv-SE"/>
              <a:t> var själv nära att bli bortgift men med stöd från </a:t>
            </a:r>
            <a:r>
              <a:rPr lang="sv-SE" err="1"/>
              <a:t>Abala</a:t>
            </a:r>
            <a:r>
              <a:rPr lang="sv-SE" dirty="0"/>
              <a:t> </a:t>
            </a:r>
            <a:r>
              <a:rPr lang="sv-SE" err="1"/>
              <a:t>District</a:t>
            </a:r>
            <a:r>
              <a:rPr lang="sv-SE" dirty="0"/>
              <a:t> </a:t>
            </a:r>
            <a:r>
              <a:rPr lang="sv-SE" err="1"/>
              <a:t>Women</a:t>
            </a:r>
            <a:r>
              <a:rPr lang="sv-SE"/>
              <a:t> and Social </a:t>
            </a:r>
            <a:r>
              <a:rPr lang="sv-SE" err="1"/>
              <a:t>Affairs</a:t>
            </a:r>
            <a:r>
              <a:rPr lang="sv-SE"/>
              <a:t> Office lyckades hon övertyga sin familj att låta henne fortsätta sin utbildning i stället för att gifta bort henne. Med finansiering från UNFPA och Svenska FN-förbundet arbetar projektet för att stoppa barnäktenskap och kvinnlig könsstympning i </a:t>
            </a:r>
            <a:r>
              <a:rPr lang="sv-SE" err="1"/>
              <a:t>Abala</a:t>
            </a:r>
            <a:r>
              <a:rPr lang="sv-SE"/>
              <a:t> trots stora utmaningar. </a:t>
            </a:r>
            <a:br>
              <a:rPr lang="en-US" dirty="0">
                <a:cs typeface="+mn-lt"/>
              </a:rPr>
            </a:br>
            <a:endParaRPr lang="sv-SE" dirty="0"/>
          </a:p>
          <a:p>
            <a:r>
              <a:rPr lang="sv-SE"/>
              <a:t>Genom flickklubben stöttar tjejer varandra och stärker sin förmåga att stå emot trycket från både familj och samhälle. </a:t>
            </a:r>
            <a:r>
              <a:rPr lang="sv-SE" err="1"/>
              <a:t>Halima</a:t>
            </a:r>
            <a:r>
              <a:rPr lang="sv-SE"/>
              <a:t> drömmer om att bli läkare och arbetar för att öka medvetenheten om de skadliga konsekvenserna av barnäktenskap och könsstympning. Hennes beslutsamhet är ett inspirerande exempel på unga kvinnors förmåga att forma sina egna liv och framtider.</a:t>
            </a:r>
            <a:br>
              <a:rPr lang="sv-SE" dirty="0">
                <a:cs typeface="+mn-lt"/>
              </a:rPr>
            </a:br>
            <a:endParaRPr lang="sv-SE" dirty="0"/>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16</a:t>
            </a:fld>
            <a:endParaRPr lang="sv-SE"/>
          </a:p>
        </p:txBody>
      </p:sp>
    </p:spTree>
    <p:extLst>
      <p:ext uri="{BB962C8B-B14F-4D97-AF65-F5344CB8AC3E}">
        <p14:creationId xmlns:p14="http://schemas.microsoft.com/office/powerpoint/2010/main" val="1471532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solidFill>
                  <a:srgbClr val="221E1F"/>
                </a:solidFill>
              </a:rPr>
              <a:t>Det finns många olika fördelar som man får ta del av om man väljer att bli medlem i svenska fn-förbundet. Exempelvis får man: </a:t>
            </a:r>
            <a:endParaRPr>
              <a:solidFill>
                <a:srgbClr val="221E1F"/>
              </a:solidFill>
            </a:endParaRPr>
          </a:p>
          <a:p>
            <a:pPr marL="285750" lvl="0" indent="-285750" algn="l" rtl="0">
              <a:spcBef>
                <a:spcPts val="0"/>
              </a:spcBef>
              <a:spcAft>
                <a:spcPts val="0"/>
              </a:spcAft>
              <a:buClr>
                <a:srgbClr val="221E1F"/>
              </a:buClr>
              <a:buSzPts val="1200"/>
              <a:buFont typeface="Arial"/>
              <a:buChar char="•"/>
            </a:pPr>
            <a:r>
              <a:rPr lang="sv-SE">
                <a:solidFill>
                  <a:srgbClr val="221E1F"/>
                </a:solidFill>
              </a:rPr>
              <a:t>Engagera dig i din lokala förening </a:t>
            </a:r>
            <a:endParaRPr>
              <a:solidFill>
                <a:srgbClr val="000000"/>
              </a:solidFill>
            </a:endParaRPr>
          </a:p>
          <a:p>
            <a:pPr marL="285750" lvl="0" indent="-285750" algn="l" rtl="0">
              <a:spcBef>
                <a:spcPts val="0"/>
              </a:spcBef>
              <a:spcAft>
                <a:spcPts val="0"/>
              </a:spcAft>
              <a:buClr>
                <a:srgbClr val="221E1F"/>
              </a:buClr>
              <a:buSzPts val="1200"/>
              <a:buFont typeface="Arial"/>
              <a:buChar char="•"/>
            </a:pPr>
            <a:r>
              <a:rPr lang="sv-SE">
                <a:solidFill>
                  <a:srgbClr val="221E1F"/>
                </a:solidFill>
              </a:rPr>
              <a:t>Använda dig av vårt kursutbud </a:t>
            </a:r>
            <a:endParaRPr>
              <a:solidFill>
                <a:srgbClr val="000000"/>
              </a:solidFill>
            </a:endParaRPr>
          </a:p>
          <a:p>
            <a:pPr marL="285750" lvl="0" indent="-285750" algn="l" rtl="0">
              <a:spcBef>
                <a:spcPts val="0"/>
              </a:spcBef>
              <a:spcAft>
                <a:spcPts val="0"/>
              </a:spcAft>
              <a:buClr>
                <a:srgbClr val="221E1F"/>
              </a:buClr>
              <a:buSzPts val="1200"/>
              <a:buFont typeface="Arial"/>
              <a:buChar char="•"/>
            </a:pPr>
            <a:r>
              <a:rPr lang="sv-SE">
                <a:solidFill>
                  <a:srgbClr val="221E1F"/>
                </a:solidFill>
              </a:rPr>
              <a:t>Tidningen Världshorisont </a:t>
            </a:r>
            <a:endParaRPr>
              <a:solidFill>
                <a:srgbClr val="000000"/>
              </a:solidFill>
            </a:endParaRPr>
          </a:p>
          <a:p>
            <a:pPr marL="285750" lvl="0" indent="-285750" algn="l" rtl="0">
              <a:spcBef>
                <a:spcPts val="0"/>
              </a:spcBef>
              <a:spcAft>
                <a:spcPts val="0"/>
              </a:spcAft>
              <a:buClr>
                <a:srgbClr val="221E1F"/>
              </a:buClr>
              <a:buSzPts val="1200"/>
              <a:buFont typeface="Arial"/>
              <a:buChar char="•"/>
            </a:pPr>
            <a:r>
              <a:rPr lang="sv-SE">
                <a:solidFill>
                  <a:srgbClr val="221E1F"/>
                </a:solidFill>
              </a:rPr>
              <a:t>Bli inbjuden till webbinarier och events </a:t>
            </a:r>
            <a:endParaRPr/>
          </a:p>
          <a:p>
            <a:pPr marL="285750" lvl="0" indent="-285750" algn="l" rtl="0">
              <a:spcBef>
                <a:spcPts val="0"/>
              </a:spcBef>
              <a:spcAft>
                <a:spcPts val="0"/>
              </a:spcAft>
              <a:buClr>
                <a:srgbClr val="221E1F"/>
              </a:buClr>
              <a:buSzPts val="1200"/>
              <a:buFont typeface="Arial"/>
              <a:buChar char="•"/>
            </a:pPr>
            <a:r>
              <a:rPr lang="sv-SE">
                <a:solidFill>
                  <a:srgbClr val="221E1F"/>
                </a:solidFill>
              </a:rPr>
              <a:t>Stötta FN-förbundets arbete</a:t>
            </a:r>
            <a:endParaRPr>
              <a:solidFill>
                <a:srgbClr val="221E1F"/>
              </a:solidFil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rgbClr val="221E1F"/>
              </a:solidFill>
              <a:latin typeface="Calibri"/>
              <a:ea typeface="Calibri"/>
              <a:cs typeface="Calibri"/>
              <a:sym typeface="Calibri"/>
            </a:endParaRPr>
          </a:p>
          <a:p>
            <a:pPr marL="0" lvl="0" indent="0" algn="l" rtl="0">
              <a:spcBef>
                <a:spcPts val="0"/>
              </a:spcBef>
              <a:spcAft>
                <a:spcPts val="0"/>
              </a:spcAft>
              <a:buNone/>
            </a:pPr>
            <a:r>
              <a:rPr lang="sv-SE">
                <a:solidFill>
                  <a:srgbClr val="221E1F"/>
                </a:solidFill>
                <a:latin typeface="Calibri"/>
                <a:ea typeface="Calibri"/>
                <a:cs typeface="Calibri"/>
                <a:sym typeface="Calibri"/>
              </a:rPr>
              <a:t>Bli gärna medlem via denna QR kod!</a:t>
            </a:r>
            <a:endParaRPr/>
          </a:p>
          <a:p>
            <a:pPr marL="0" lvl="0" indent="0" algn="l" rtl="0">
              <a:spcBef>
                <a:spcPts val="0"/>
              </a:spcBef>
              <a:spcAft>
                <a:spcPts val="0"/>
              </a:spcAft>
              <a:buNone/>
            </a:pPr>
            <a:endParaRPr>
              <a:solidFill>
                <a:srgbClr val="221E1F"/>
              </a:solidFill>
              <a:latin typeface="Oswald"/>
              <a:ea typeface="Oswald"/>
              <a:cs typeface="Oswald"/>
              <a:sym typeface="Oswald"/>
            </a:endParaRPr>
          </a:p>
        </p:txBody>
      </p:sp>
      <p:sp>
        <p:nvSpPr>
          <p:cNvPr id="428" name="Google Shape;42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sv-SE" dirty="0"/>
              <a:t>FN-förbundet engagerar individer, skolor och organisationer i ett gemensamt arbete för ett starkare FN.</a:t>
            </a:r>
          </a:p>
          <a:p>
            <a:r>
              <a:rPr lang="sv-SE" dirty="0"/>
              <a:t>Svenska FN-förbundet är en fristående civilsamhällesorganisation som jobbar för att skapa en bättre värld genom att arbeta för fred, hållbar utveckling och mänskliga rättigheter, både i Sverige och globalt på olika platser runt om i världen. </a:t>
            </a:r>
            <a:endParaRPr lang="sv-SE" dirty="0">
              <a:ea typeface="Calibri"/>
              <a:cs typeface="Calibri"/>
            </a:endParaRPr>
          </a:p>
          <a:p>
            <a:r>
              <a:rPr lang="sv-SE" dirty="0"/>
              <a:t>Svenska FN-förbundet har cirka 4 600 medlemmar i 60 lokalföreningar.</a:t>
            </a:r>
            <a:br>
              <a:rPr lang="sv-SE" dirty="0">
                <a:cs typeface="+mn-lt"/>
              </a:rPr>
            </a:br>
            <a:endParaRPr lang="sv-SE" dirty="0">
              <a:ea typeface="Calibri"/>
              <a:cs typeface="Calibri"/>
            </a:endParaRPr>
          </a:p>
          <a:p>
            <a:r>
              <a:rPr lang="sv-SE" dirty="0"/>
              <a:t>Svenska FN-förbundet har i över två decennier arbetat för att stärka flickors rättigheter på olika sätt. Genom politikerkontakter, debattutspel och namninsamling skapade vi, tillsammans med andra civilsamhällesaktörer, opinion som bidrog till att barnäktenskap totalförbjöds i Sverige 2019.</a:t>
            </a:r>
            <a:br>
              <a:rPr lang="sv-SE" dirty="0"/>
            </a:br>
            <a:endParaRPr lang="sv-SE" dirty="0">
              <a:ea typeface="Calibri"/>
              <a:cs typeface="Calibri"/>
            </a:endParaRPr>
          </a:p>
          <a:p>
            <a:r>
              <a:rPr lang="sv-SE" dirty="0"/>
              <a:t>Förbundet samarbetar sedan 2011 även med FN:s befolkningsfond, UNFPA, genom projektet Flicka som drivs i </a:t>
            </a:r>
            <a:r>
              <a:rPr lang="sv-SE" dirty="0" err="1"/>
              <a:t>Afar</a:t>
            </a:r>
            <a:r>
              <a:rPr lang="sv-SE" dirty="0"/>
              <a:t>-regionen i norra Etiopien. Projektet fokuserar på att stoppa barnäktenskap och kvinnlig könsstympning. Genom att engagera hela samhällen har vi lyckats skapa stor förändring. Tack vare projektet har tusentals flickor undgått könsstympning. </a:t>
            </a:r>
            <a:endParaRPr lang="sv-SE" dirty="0">
              <a:ea typeface="Calibri"/>
              <a:cs typeface="Calibri"/>
            </a:endParaRPr>
          </a:p>
          <a:p>
            <a:pPr marL="0" lvl="0" indent="0" algn="l">
              <a:spcBef>
                <a:spcPts val="800"/>
              </a:spcBef>
              <a:spcAft>
                <a:spcPts val="0"/>
              </a:spcAft>
              <a:buNone/>
            </a:pPr>
            <a:br>
              <a:rPr lang="sv-SE" dirty="0">
                <a:cs typeface="+mn-lt"/>
              </a:rPr>
            </a:br>
            <a:br>
              <a:rPr lang="sv-SE" dirty="0">
                <a:cs typeface="+mn-lt"/>
              </a:rPr>
            </a:br>
            <a:endParaRPr lang="sv-SE">
              <a:ea typeface="Calibri"/>
              <a:cs typeface="Calibri"/>
            </a:endParaRPr>
          </a:p>
          <a:p>
            <a:pPr marL="0" lvl="0" indent="0" algn="l" rtl="0">
              <a:lnSpc>
                <a:spcPct val="107000"/>
              </a:lnSpc>
              <a:spcBef>
                <a:spcPts val="0"/>
              </a:spcBef>
              <a:spcAft>
                <a:spcPts val="0"/>
              </a:spcAft>
              <a:buNone/>
            </a:pPr>
            <a:endParaRPr sz="1800"/>
          </a:p>
          <a:p>
            <a:pPr marL="0" lvl="0" indent="0" algn="l" rtl="0">
              <a:spcBef>
                <a:spcPts val="800"/>
              </a:spcBef>
              <a:spcAft>
                <a:spcPts val="0"/>
              </a:spcAft>
              <a:buNone/>
            </a:pPr>
            <a:endParaRPr/>
          </a:p>
        </p:txBody>
      </p:sp>
      <p:sp>
        <p:nvSpPr>
          <p:cNvPr id="79" name="Google Shape;7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FN har länge arbetat för att stärka flickors rättigheter och deras ställning i samhället. Ett viktigt steg togs 1979 då FN antog konventionen om avskaffande av alla former av diskriminering av kvinnor. Den följdes av antagandet av barnkonventionen 1989, där barns rättigheter, inklusive flickors, fastställdes som universella.</a:t>
            </a:r>
            <a:br>
              <a:rPr lang="sv-SE" dirty="0">
                <a:cs typeface="+mn-lt"/>
              </a:rPr>
            </a:br>
            <a:endParaRPr lang="sv-SE" dirty="0"/>
          </a:p>
          <a:p>
            <a:r>
              <a:rPr lang="sv-SE" dirty="0"/>
              <a:t>Det verkliga genombrottet för flickors rättigheter kom dock 1995 under den fjärde världskonferensen om kvinnor i Peking. Här fick flickors rättigheter för första gången en central roll i ett globalt policydokument – den banbrytande </a:t>
            </a:r>
            <a:r>
              <a:rPr lang="sv-SE" dirty="0" err="1"/>
              <a:t>Pekingplattformen</a:t>
            </a:r>
            <a:r>
              <a:rPr lang="sv-SE" dirty="0"/>
              <a:t>. Före 1995 hade internationella avtal och initiativ antingen fokuserat på kvinnor eller barn som grupper, utan att särskilt lyfta flickors unika behov och utmaningar. </a:t>
            </a:r>
            <a:r>
              <a:rPr lang="sv-SE" dirty="0" err="1"/>
              <a:t>Pekingplattformen</a:t>
            </a:r>
            <a:r>
              <a:rPr lang="sv-SE" dirty="0"/>
              <a:t> markerade en vändpunkt genom att erkänna flickor som en särskild grupp med egna rättigheter som kräver specifika insatser och skydd.</a:t>
            </a:r>
          </a:p>
          <a:p>
            <a:r>
              <a:rPr lang="sv-SE" dirty="0"/>
              <a:t>Detta arbete har lagt grunden för fortsatt fokus på flickors rättigheter, vilket i dag är en central del av FN:s arbete för jämställdhet och hållbar utveckling.</a:t>
            </a:r>
            <a:br>
              <a:rPr lang="sv-SE" dirty="0">
                <a:cs typeface="+mn-lt"/>
              </a:rPr>
            </a:br>
            <a:br>
              <a:rPr lang="sv-SE" dirty="0">
                <a:cs typeface="+mn-lt"/>
              </a:rPr>
            </a:br>
            <a:r>
              <a:rPr lang="sv-SE" dirty="0"/>
              <a:t>På tidslinjen ses ytterligare några viktiga händelser för flickors rättigheter:</a:t>
            </a:r>
          </a:p>
          <a:p>
            <a:pPr marL="171450" indent="-171450">
              <a:buFont typeface="Symbol"/>
              <a:buChar char="•"/>
            </a:pPr>
            <a:r>
              <a:rPr lang="sv-SE" b="1" dirty="0"/>
              <a:t>1979: </a:t>
            </a:r>
            <a:r>
              <a:rPr lang="sv-SE" dirty="0"/>
              <a:t>FN antog konventionen om avskaffande av all slags diskriminering av kvinnor (CEDAW).</a:t>
            </a:r>
          </a:p>
          <a:p>
            <a:pPr marL="171450" indent="-171450">
              <a:buFont typeface="Symbol"/>
              <a:buChar char="•"/>
            </a:pPr>
            <a:r>
              <a:rPr lang="sv-SE" b="1" dirty="0"/>
              <a:t>1989: </a:t>
            </a:r>
            <a:r>
              <a:rPr lang="sv-SE" dirty="0"/>
              <a:t>FN:s konvention om barnets rättigheter antogs.</a:t>
            </a:r>
          </a:p>
          <a:p>
            <a:pPr marL="171450" indent="-171450">
              <a:buFont typeface="Symbol"/>
              <a:buChar char="•"/>
            </a:pPr>
            <a:r>
              <a:rPr lang="sv-SE" b="1" dirty="0"/>
              <a:t>1995: </a:t>
            </a:r>
            <a:r>
              <a:rPr lang="sv-SE" dirty="0"/>
              <a:t>Den fjärde världskonferensen om kvinnor i Peking resulterade i </a:t>
            </a:r>
            <a:r>
              <a:rPr lang="sv-SE" dirty="0" err="1"/>
              <a:t>Pekingplattformen</a:t>
            </a:r>
            <a:r>
              <a:rPr lang="sv-SE" dirty="0"/>
              <a:t> och dess handlingsplan, där flickors situation var ett av de centrala områdena.</a:t>
            </a:r>
          </a:p>
          <a:p>
            <a:pPr marL="171450" indent="-171450">
              <a:buFont typeface="Symbol"/>
              <a:buChar char="•"/>
            </a:pPr>
            <a:r>
              <a:rPr lang="sv-SE" b="1" dirty="0"/>
              <a:t>1998: </a:t>
            </a:r>
            <a:r>
              <a:rPr lang="sv-SE" dirty="0"/>
              <a:t>År 1998 beslutade FN:s kvinnokommission att flickors rättigheter ska prioriteras inom ramen för arbetet med </a:t>
            </a:r>
            <a:r>
              <a:rPr lang="sv-SE" dirty="0" err="1"/>
              <a:t>Pekingplattformen</a:t>
            </a:r>
            <a:r>
              <a:rPr lang="sv-SE" dirty="0"/>
              <a:t>. FN och medlemsstaterna ska bland annat främja och skydda flickors mänskliga rättigheter, utbildning och egenmakt samt hälsovård.</a:t>
            </a:r>
          </a:p>
          <a:p>
            <a:pPr marL="171450" indent="-171450">
              <a:buFont typeface="Symbol"/>
              <a:buChar char="•"/>
            </a:pPr>
            <a:r>
              <a:rPr lang="sv-SE" b="1" dirty="0"/>
              <a:t>2000: </a:t>
            </a:r>
            <a:r>
              <a:rPr lang="sv-SE" dirty="0"/>
              <a:t>År 2000 antogs Millenniedeklarationen, som var föregångare till Agenda 2030 och de globala målen för hållbar utveckling. De åtta </a:t>
            </a:r>
            <a:r>
              <a:rPr lang="sv-SE" dirty="0" err="1"/>
              <a:t>millenniemålen</a:t>
            </a:r>
            <a:r>
              <a:rPr lang="sv-SE" dirty="0"/>
              <a:t> satte fokus på grundläggande globala utmaningar och markerade riktningen för internationell samverkan. Viktigt för flickors rättigheter var exempelvis mål 2, som syftade till att säkerställa att alla barn, oavsett kön, skulle ha tillgång till fullständig grundskoleutbildning senast år 2015.</a:t>
            </a:r>
          </a:p>
          <a:p>
            <a:pPr marL="171450" indent="-171450">
              <a:buFont typeface="Symbol"/>
              <a:buChar char="•"/>
            </a:pPr>
            <a:r>
              <a:rPr lang="sv-SE" b="1" dirty="0"/>
              <a:t>2011:</a:t>
            </a:r>
            <a:r>
              <a:rPr lang="sv-SE" dirty="0"/>
              <a:t> FN:s generalförsamling antog år 2011 flera resolutioner som stärkte flickors rättigheter. Bland dessa fanns en resolution som uppmanade till intensifierade globala insatser för att eliminera kvinnlig könsstympning. Samma år antogs också en resolution som ledde till inrättandet av internationella </a:t>
            </a:r>
            <a:r>
              <a:rPr lang="sv-SE" dirty="0" err="1"/>
              <a:t>flickdagen</a:t>
            </a:r>
            <a:r>
              <a:rPr lang="sv-SE" dirty="0"/>
              <a:t>, vilken firades för första gången den 11 oktober 2012. Temat för den första internationella </a:t>
            </a:r>
            <a:r>
              <a:rPr lang="sv-SE" dirty="0" err="1"/>
              <a:t>flickdagen</a:t>
            </a:r>
            <a:r>
              <a:rPr lang="sv-SE" dirty="0"/>
              <a:t> var att stoppa barnäktenskap.</a:t>
            </a:r>
          </a:p>
          <a:p>
            <a:pPr marL="171450" indent="-171450">
              <a:buFont typeface="Symbol"/>
              <a:buChar char="•"/>
            </a:pPr>
            <a:r>
              <a:rPr lang="sv-SE" b="1" dirty="0"/>
              <a:t>2015: </a:t>
            </a:r>
            <a:r>
              <a:rPr lang="sv-SE" dirty="0"/>
              <a:t>Agenda 2030 för hållbar utveckling antogs tillsammans med de 17 globala målen av samtliga 193 FN-medlemsstater. Mål 5 handlar om att uppnå jämställdhet och delmål 5.3 uppmanar specifikt till avskaffande av skadliga traditioner som barnäktenskap och könsstympning</a:t>
            </a:r>
          </a:p>
          <a:p>
            <a:pPr marL="171450" indent="-171450">
              <a:buFont typeface="Symbol"/>
              <a:buChar char="•"/>
            </a:pPr>
            <a:r>
              <a:rPr lang="sv-SE" b="1" dirty="0"/>
              <a:t>2020:</a:t>
            </a:r>
            <a:r>
              <a:rPr lang="sv-SE" dirty="0"/>
              <a:t> Från och med den 1 januari 2020 är barnkonventionen svensk lag. </a:t>
            </a:r>
          </a:p>
          <a:p>
            <a:r>
              <a:rPr lang="sv-SE" b="1" dirty="0"/>
              <a:t>Källa:</a:t>
            </a:r>
            <a:br>
              <a:rPr lang="sv-SE" b="1" dirty="0">
                <a:cs typeface="+mn-lt"/>
              </a:rPr>
            </a:br>
            <a:r>
              <a:rPr lang="sv-SE" b="1" dirty="0"/>
              <a:t>Plan international:  </a:t>
            </a:r>
            <a:r>
              <a:rPr lang="sv-SE" u="sng" dirty="0">
                <a:hlinkClick r:id="rId3"/>
              </a:rPr>
              <a:t>Girls’ rights are human rights | Plan International (plan-international.org)</a:t>
            </a:r>
            <a:br>
              <a:rPr lang="sv-SE" u="sng" dirty="0">
                <a:cs typeface="+mn-lt"/>
              </a:rPr>
            </a:br>
            <a:r>
              <a:rPr lang="sv-SE" u="sng" dirty="0">
                <a:hlinkClick r:id="rId4"/>
              </a:rPr>
              <a:t>CSW42_IV_E_FINAL.pdf (unwomen.org)</a:t>
            </a:r>
            <a:br>
              <a:rPr lang="sv-SE" u="sng" dirty="0">
                <a:cs typeface="+mn-lt"/>
              </a:rPr>
            </a:br>
            <a:r>
              <a:rPr lang="sv-SE" u="sng" dirty="0"/>
              <a:t>Svenska FN-förbundet: </a:t>
            </a:r>
            <a:r>
              <a:rPr lang="sv-SE" u="sng" dirty="0">
                <a:hlinkClick r:id="rId5"/>
              </a:rPr>
              <a:t>Barnäktenskap FAQ - Svenska FN-förbundet</a:t>
            </a:r>
            <a:endParaRPr lang="sv-SE"/>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3</a:t>
            </a:fld>
            <a:endParaRPr lang="sv-SE"/>
          </a:p>
        </p:txBody>
      </p:sp>
    </p:spTree>
    <p:extLst>
      <p:ext uri="{BB962C8B-B14F-4D97-AF65-F5344CB8AC3E}">
        <p14:creationId xmlns:p14="http://schemas.microsoft.com/office/powerpoint/2010/main" val="150887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bacbf95a5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bacbf95a5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sv-SE"/>
              <a:t>Det finns inget internationellt avtal eller fördrag som uteslutande berör flickors rättigheter. Flickors rättigheter erkänns dock i flera internationella ramverk och konventioner som Agenda 2030, barnkonventionen och kvinnokonventionen.</a:t>
            </a:r>
            <a:br>
              <a:rPr lang="sv-SE" dirty="0"/>
            </a:br>
            <a:br>
              <a:rPr lang="sv-SE" dirty="0"/>
            </a:br>
            <a:r>
              <a:rPr lang="sv-SE"/>
              <a:t>Agenda 2030</a:t>
            </a:r>
            <a:br>
              <a:rPr lang="sv-SE" dirty="0"/>
            </a:br>
            <a:r>
              <a:rPr lang="sv-SE"/>
              <a:t>Agenda 2030 är en global utvecklingsplan, antagen av världens ledare i september 2015, som består av 17 mål och 169 delmål för att bekämpa fattigdom, hunger och klimatförändringar samt främja jämställdhet. Trots att målen inte är juridiskt bindande förväntas FN:s medlemsländer utveckla nationella strategier för att nå målen till 2030.</a:t>
            </a:r>
            <a:endParaRPr lang="sv-SE" dirty="0"/>
          </a:p>
          <a:p>
            <a:r>
              <a:rPr lang="sv-SE"/>
              <a:t>Flickors rättigheter är en central del av Agenda 2030 och spelar en avgörande roll i arbetet för en hållbar och rättvis värld. Särskilt framträdande är mål 5 om jämställdhet. Delmål 5.3 fokuserar på att avskaffa skadliga traditioner som barnäktenskap och könsstympning. Dessa traditioner begränsar flickors möjlighet att fullfölja sin utbildning, skadar deras hälsa och försämrar deras framtidsutsikter.</a:t>
            </a:r>
            <a:endParaRPr lang="sv-SE" dirty="0"/>
          </a:p>
          <a:p>
            <a:r>
              <a:rPr lang="sv-SE"/>
              <a:t>Arbetet för flickors rättigheter sträcker sig bortom mål 5 och berör samtliga 17 mål i Agenda 2030. Till exempel är mål 3 om hälsa och välbefinnande samt mål 4 om god utbildning avgörande för att stärka flickors möjligheter att leva trygga, självständiga och produktiva liv. Tillgång till utbildning och hälsovård ger flickor en stabil grund att bygga sin framtid på.</a:t>
            </a:r>
            <a:endParaRPr lang="sv-SE" dirty="0"/>
          </a:p>
          <a:p>
            <a:r>
              <a:rPr lang="sv-SE"/>
              <a:t>Eftersom alla mål är beroende av varandra är det avgörande att arbeta med målen parallellt för att skapa långsiktig och hållbar förändring. Utan helhetssyn riskerar viktiga framsteg i arbetet för flickors rättigheter och en rättvis framtid att gå förlorade.</a:t>
            </a:r>
            <a:br>
              <a:rPr lang="sv-SE" dirty="0"/>
            </a:br>
            <a:br>
              <a:rPr lang="sv-SE" dirty="0"/>
            </a:br>
            <a:r>
              <a:rPr lang="sv-SE"/>
              <a:t>Barnkonventionen</a:t>
            </a:r>
            <a:br>
              <a:rPr lang="sv-SE" dirty="0"/>
            </a:br>
            <a:r>
              <a:rPr lang="sv-SE"/>
              <a:t>Ett av de viktigaste dokumenten för flickors rättigheter är FN:s barnkonventionen. Den antogs år 1989 och började gälla den 2 september 1990. Det var första gången barns rättigheter skrevs ner som mänskliga rättigheter på ett tydligt sätt.</a:t>
            </a:r>
            <a:endParaRPr lang="sv-SE" dirty="0"/>
          </a:p>
          <a:p>
            <a:r>
              <a:rPr lang="sv-SE"/>
              <a:t>Barnkonventionen är juridiskt bindande, vilket betyder att länder som har gått med på den måste följa den. FN:s barnrättskommitté övervakar att staterna gör vad de lovat. När barnkonventionen antogs var alla FN:s medlemsländer överens och konventionen öppnades för länder att skriva under och godkänna. Det kallas att ratificera vilket betyder att ett land formellt godkänner en konvention och förbinder sig att följa den.</a:t>
            </a:r>
            <a:endParaRPr lang="sv-SE" dirty="0"/>
          </a:p>
          <a:p>
            <a:r>
              <a:rPr lang="sv-SE" dirty="0"/>
              <a:t>Barnkonventionen är den konvention som flest länder har anslutit sig till. Hittills har 196 stater ratificerat barnkonventionen. USA är den enda av FN:s medlemsstater som inte har ratificerat konventionen.</a:t>
            </a:r>
            <a:br>
              <a:rPr lang="sv-SE" dirty="0">
                <a:cs typeface="+mn-lt"/>
              </a:rPr>
            </a:br>
            <a:br>
              <a:rPr lang="sv-SE" dirty="0">
                <a:cs typeface="+mn-lt"/>
              </a:rPr>
            </a:br>
            <a:r>
              <a:rPr lang="sv-SE" dirty="0"/>
              <a:t>Kvinnokonventionen, CEDAW</a:t>
            </a:r>
            <a:br>
              <a:rPr lang="sv-SE" dirty="0">
                <a:cs typeface="+mn-lt"/>
              </a:rPr>
            </a:br>
            <a:r>
              <a:rPr lang="sv-SE" dirty="0"/>
              <a:t>Konventionen om avskaffande av all slags diskriminering av kvinnor, även kallad kvinnokonventionen (på engelska </a:t>
            </a:r>
            <a:r>
              <a:rPr lang="sv-SE" i="1" dirty="0"/>
              <a:t>The Convention on the Elimination </a:t>
            </a:r>
            <a:r>
              <a:rPr lang="sv-SE" i="1" dirty="0" err="1"/>
              <a:t>of</a:t>
            </a:r>
            <a:r>
              <a:rPr lang="sv-SE" i="1" dirty="0"/>
              <a:t> All Forms </a:t>
            </a:r>
            <a:r>
              <a:rPr lang="sv-SE" i="1" dirty="0" err="1"/>
              <a:t>of</a:t>
            </a:r>
            <a:r>
              <a:rPr lang="sv-SE" i="1" dirty="0"/>
              <a:t> </a:t>
            </a:r>
            <a:r>
              <a:rPr lang="sv-SE" i="1" dirty="0" err="1"/>
              <a:t>Discrimination</a:t>
            </a:r>
            <a:r>
              <a:rPr lang="sv-SE" i="1" dirty="0"/>
              <a:t> </a:t>
            </a:r>
            <a:r>
              <a:rPr lang="sv-SE" i="1" dirty="0" err="1"/>
              <a:t>against</a:t>
            </a:r>
            <a:r>
              <a:rPr lang="sv-SE" i="1" dirty="0"/>
              <a:t> </a:t>
            </a:r>
            <a:r>
              <a:rPr lang="sv-SE" i="1" dirty="0" err="1"/>
              <a:t>Women</a:t>
            </a:r>
            <a:r>
              <a:rPr lang="sv-SE" i="1" dirty="0"/>
              <a:t>, CEDAW</a:t>
            </a:r>
            <a:r>
              <a:rPr lang="sv-SE" dirty="0"/>
              <a:t>), antogs 1979 och trädde i kraft 1981. Konventionens huvudsakliga syfte är att eliminera alla former av diskriminering mot kvinnor. </a:t>
            </a:r>
            <a:br>
              <a:rPr lang="sv-SE" dirty="0">
                <a:cs typeface="+mn-lt"/>
              </a:rPr>
            </a:br>
            <a:endParaRPr lang="sv-SE" dirty="0"/>
          </a:p>
          <a:p>
            <a:r>
              <a:rPr lang="sv-SE" dirty="0"/>
              <a:t>Kvinnokonventionen är den näst mest undertecknade internationella konventionen efter barnkonventionen och 189 FN-medlemsstater har anslutit sig. Trots detta är det också den konvention som har fått flest reservationer. Att reservera sig mot en konvention innebär att ett land godkänner konventionen som helhet men väljer att inte följa vissa delar. I många länder finns lagar, kultur eller religion som i varierande grad inte erkänner kvinnors rättigheter. Även om många länder anslutit sig krävs fortsatt arbete för att flickor kvinnor ska få samma rättigheter överallt.</a:t>
            </a:r>
            <a:br>
              <a:rPr lang="sv-SE" dirty="0">
                <a:cs typeface="+mn-lt"/>
              </a:rPr>
            </a:br>
            <a:br>
              <a:rPr lang="sv-SE" dirty="0">
                <a:cs typeface="+mn-lt"/>
              </a:rPr>
            </a:br>
            <a:r>
              <a:rPr lang="sv-SE" dirty="0"/>
              <a:t>Även om konventionens titel betonar kvinnor omfattar den även flickor. Dess bestämmelser tar uttryckligen upp diskriminering av flickor och erkänner att könsdiskriminering drabbar kvinnor i alla åldrar. Därför har flickor varit en del av </a:t>
            </a:r>
            <a:r>
              <a:rPr lang="sv-SE" dirty="0" err="1"/>
              <a:t>CEDAW:s</a:t>
            </a:r>
            <a:r>
              <a:rPr lang="sv-SE" dirty="0"/>
              <a:t> skydd sedan dess införande.</a:t>
            </a:r>
            <a:br>
              <a:rPr lang="en-US" dirty="0">
                <a:cs typeface="+mn-lt"/>
              </a:rPr>
            </a:br>
            <a:endParaRPr lang="sv-SE" dirty="0"/>
          </a:p>
          <a:p>
            <a:r>
              <a:rPr lang="sv-SE" i="1" dirty="0"/>
              <a:t>Källor:</a:t>
            </a:r>
            <a:br>
              <a:rPr lang="sv-SE" i="1" dirty="0">
                <a:cs typeface="+mn-lt"/>
              </a:rPr>
            </a:br>
            <a:r>
              <a:rPr lang="sv-SE" i="1" dirty="0"/>
              <a:t>Svenska FN-förbundet:</a:t>
            </a:r>
            <a:r>
              <a:rPr lang="sv-SE" u="sng" dirty="0">
                <a:hlinkClick r:id="rId3"/>
              </a:rPr>
              <a:t>Agenda 2030 - globala mål för hållbar utveckling - Svenska FN-förbundet</a:t>
            </a:r>
            <a:br>
              <a:rPr lang="sv-SE" u="sng" dirty="0">
                <a:cs typeface="+mn-lt"/>
              </a:rPr>
            </a:br>
            <a:r>
              <a:rPr lang="sv-SE" u="sng" dirty="0"/>
              <a:t>Regeringen: </a:t>
            </a:r>
            <a:r>
              <a:rPr lang="sv-SE" u="sng" dirty="0">
                <a:hlinkClick r:id="rId4"/>
              </a:rPr>
              <a:t>Om Agenda 2030 för hållbar utveckling - Regeringen.se</a:t>
            </a:r>
            <a:br>
              <a:rPr lang="sv-SE" u="sng" dirty="0">
                <a:cs typeface="+mn-lt"/>
              </a:rPr>
            </a:br>
            <a:r>
              <a:rPr lang="sv-SE" u="sng" dirty="0"/>
              <a:t>UNICEF: </a:t>
            </a:r>
            <a:r>
              <a:rPr lang="sv-SE" u="sng" dirty="0">
                <a:hlinkClick r:id="rId5"/>
              </a:rPr>
              <a:t>Barnkonventionen - UNICEF Sverige | unicef.se</a:t>
            </a:r>
            <a:br>
              <a:rPr lang="sv-SE" u="sng" dirty="0">
                <a:cs typeface="+mn-lt"/>
              </a:rPr>
            </a:br>
            <a:r>
              <a:rPr lang="sv-SE" u="sng" dirty="0"/>
              <a:t>UN </a:t>
            </a:r>
            <a:r>
              <a:rPr lang="sv-SE" u="sng" dirty="0" err="1"/>
              <a:t>Women</a:t>
            </a:r>
            <a:r>
              <a:rPr lang="sv-SE" u="sng" dirty="0"/>
              <a:t>: </a:t>
            </a:r>
            <a:r>
              <a:rPr lang="sv-SE" u="sng" dirty="0">
                <a:hlinkClick r:id="rId6"/>
              </a:rPr>
              <a:t>Kvinnokonventionen - UN Women Sverige</a:t>
            </a:r>
            <a:endParaRPr lang="sv-SE" dirty="0"/>
          </a:p>
          <a:p>
            <a:pPr marL="0" indent="0">
              <a:lnSpc>
                <a:spcPct val="160000"/>
              </a:lnSpc>
              <a:buNone/>
            </a:pPr>
            <a:endParaRPr lang="sv-SE" dirty="0">
              <a:ea typeface="Calibri"/>
              <a:cs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säkerställa sexuell och reproduktiv hälsa och rättigheter (SRHR) är en viktig del av arbetet för kvinnors och flickors rättigheter och en förutsättning för att nå jämställdhet.</a:t>
            </a:r>
            <a:br>
              <a:rPr lang="sv-SE" dirty="0">
                <a:cs typeface="+mn-lt"/>
              </a:rPr>
            </a:br>
            <a:endParaRPr lang="sv-SE" dirty="0"/>
          </a:p>
          <a:p>
            <a:r>
              <a:rPr lang="sv-SE" dirty="0"/>
              <a:t>SRHR handlar om rätten att bestämma över sin egen kropp och sina egna val. Det innebär att själv få välja om och när man vill ha barn, ha tillgång till vård som säkra förlossningar och preventivmedel och leva utan tvång eller våld. Traditioner som barnäktenskap och könsstympning är grova kränkningar av dessa rättigheter och begränsar individens frihet.</a:t>
            </a:r>
            <a:br>
              <a:rPr lang="sv-SE" dirty="0"/>
            </a:br>
            <a:endParaRPr lang="sv-SE" dirty="0"/>
          </a:p>
          <a:p>
            <a:r>
              <a:rPr lang="sv-SE" dirty="0"/>
              <a:t>Trots att SRHR skyddas av internationella avtal som kvinnokonventionen (CEDAW) och </a:t>
            </a:r>
            <a:r>
              <a:rPr lang="sv-SE" dirty="0" err="1"/>
              <a:t>Pekingplattformen</a:t>
            </a:r>
            <a:r>
              <a:rPr lang="sv-SE" dirty="0"/>
              <a:t> är tillgången till dessa rättigheter fortfarande ojämlik. Kön, maktstrukturer och ekonomiska skillnader gör att flickor och kvinnor ofta drabbas hårdast. Också kultur, religion och tradition kan påverka.</a:t>
            </a:r>
          </a:p>
          <a:p>
            <a:r>
              <a:rPr lang="sv-SE" dirty="0"/>
              <a:t>FN:s befolkningsfond, UNFPA, är en av de organisationer som leder arbetet för SRHR i över 150 länder. De arbetar för att fler ska få tillgång till familjeplanering, säker vård vid graviditet och förlossning och för individens rätt till ett självständigt och värdigt liv. Målet är en värld där varje graviditet är önskad och där alla kvinnor och flickor kan leva utan våld och tvång.</a:t>
            </a:r>
            <a:br>
              <a:rPr lang="sv-SE" dirty="0">
                <a:cs typeface="+mn-lt"/>
              </a:rPr>
            </a:br>
            <a:br>
              <a:rPr lang="sv-SE" dirty="0">
                <a:cs typeface="+mn-lt"/>
              </a:rPr>
            </a:br>
            <a:r>
              <a:rPr lang="sv-SE" dirty="0"/>
              <a:t>Källor:</a:t>
            </a:r>
            <a:br>
              <a:rPr lang="sv-SE" dirty="0">
                <a:cs typeface="+mn-lt"/>
              </a:rPr>
            </a:br>
            <a:r>
              <a:rPr lang="sv-SE" dirty="0">
                <a:hlinkClick r:id="rId3"/>
              </a:rPr>
              <a:t>Sidas arbete med sexuell och reproduktiv hälsa och rättigheter | Sida</a:t>
            </a:r>
            <a:br>
              <a:rPr lang="sv-SE" dirty="0">
                <a:cs typeface="+mn-lt"/>
              </a:rPr>
            </a:br>
            <a:r>
              <a:rPr lang="sv-SE" dirty="0">
                <a:hlinkClick r:id="rId4"/>
              </a:rPr>
              <a:t>Sexual and reproductive health and rights | OHCHR</a:t>
            </a:r>
            <a:br>
              <a:rPr lang="sv-SE" dirty="0">
                <a:cs typeface="+mn-lt"/>
              </a:rPr>
            </a:br>
            <a:endParaRPr lang="sv-SE" dirty="0"/>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6</a:t>
            </a:fld>
            <a:endParaRPr lang="sv-SE"/>
          </a:p>
        </p:txBody>
      </p:sp>
    </p:spTree>
    <p:extLst>
      <p:ext uri="{BB962C8B-B14F-4D97-AF65-F5344CB8AC3E}">
        <p14:creationId xmlns:p14="http://schemas.microsoft.com/office/powerpoint/2010/main" val="284332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Barnäktenskap har sina rötter i könsdiskriminering och berövar flickor deras grundläggande rättigheter, inklusive rätten till sin kropp och sina framtidsval. Det begränsar kraftigt deras möjligheter till utbildning, hälsa och självständighet.</a:t>
            </a:r>
            <a:br>
              <a:rPr lang="sv-SE" dirty="0"/>
            </a:br>
            <a:endParaRPr lang="sv-SE" dirty="0">
              <a:ea typeface="Calibri"/>
              <a:cs typeface="Calibri"/>
            </a:endParaRPr>
          </a:p>
          <a:p>
            <a:r>
              <a:rPr lang="sv-SE" dirty="0"/>
              <a:t>Enligt den internationellt erkända definitionen i barnkonventionen är ett barn varje människa under 18 år. Därför är ett barnäktenskap ett äktenskap där en eller båda parter är under denna åldersgräns. Trots detta varierar tolkningen av vad som är ett "barn" eller ett "äktenskap" beroende på kulturella och geografiska faktorer. I vissa samhällen anses flickor vara vuxna redan före 18 år och äktenskap kan ses som ett steg in i vuxenlivet, medan andra länder kräver högre åldersgränser.</a:t>
            </a:r>
            <a:br>
              <a:rPr lang="sv-SE" dirty="0">
                <a:cs typeface="+mn-lt"/>
              </a:rPr>
            </a:br>
            <a:endParaRPr lang="sv-SE" dirty="0">
              <a:ea typeface="Calibri"/>
              <a:cs typeface="Calibri"/>
            </a:endParaRPr>
          </a:p>
          <a:p>
            <a:r>
              <a:rPr lang="sv-SE" dirty="0"/>
              <a:t>Orsakerna till att barnäktenskap förekommer är komplexa och innefattar könsdiskriminering, fattigdom och kulturella normer. Föräldrar kan se äktenskap som det bästa alternativet för sin dotter, särskilt i konfliktområden där de inte kan garantera hennes säkerhet. Många tror att giftermål kan skydda en flicka från våld men det leder tvärtom ofta till ökad risk för sexuellt, fysiskt och psykiskt våld.</a:t>
            </a:r>
            <a:endParaRPr lang="sv-SE" dirty="0">
              <a:ea typeface="Calibri"/>
              <a:cs typeface="Calibri"/>
            </a:endParaRPr>
          </a:p>
          <a:p>
            <a:r>
              <a:rPr lang="sv-SE" dirty="0"/>
              <a:t>I vissa samhällen ses döttrar som en ekonomisk börda och äktenskap blir en lösning där maken tar över ansvaret för flickan. Ekonomiska incitament, som lägre brudgåva om flickan är yngre, kan också driva fram tidiga äktenskap. Om en flicka blir gravid utanför äktenskapet gifts hon ofta bort för att skydda familjens heder, vilket ytterligare förstärker stigmatisering och begränsningar för flickor.</a:t>
            </a:r>
            <a:br>
              <a:rPr lang="sv-SE" dirty="0">
                <a:cs typeface="+mn-lt"/>
              </a:rPr>
            </a:br>
            <a:endParaRPr lang="sv-SE" dirty="0">
              <a:ea typeface="Calibri"/>
              <a:cs typeface="Calibri"/>
            </a:endParaRPr>
          </a:p>
          <a:p>
            <a:r>
              <a:rPr lang="en-US" dirty="0"/>
              <a:t>Källor: </a:t>
            </a:r>
            <a:br>
              <a:rPr lang="en-US" dirty="0">
                <a:cs typeface="+mn-lt"/>
              </a:rPr>
            </a:br>
            <a:r>
              <a:rPr lang="en-US" dirty="0"/>
              <a:t>Girls not brides: </a:t>
            </a:r>
            <a:r>
              <a:rPr lang="en-US" u="sng" dirty="0">
                <a:hlinkClick r:id="rId3"/>
              </a:rPr>
              <a:t>Child_marriage_and_SRHR.pdf (girlsnotbrides.org)</a:t>
            </a:r>
            <a:br>
              <a:rPr lang="en-US" u="sng" dirty="0">
                <a:cs typeface="+mn-lt"/>
              </a:rPr>
            </a:br>
            <a:r>
              <a:rPr lang="en-US" u="sng" dirty="0"/>
              <a:t>UNICEF: </a:t>
            </a:r>
            <a:r>
              <a:rPr lang="en-US" u="sng" dirty="0">
                <a:hlinkClick r:id="rId4"/>
              </a:rPr>
              <a:t>Kvinnokonventionen - UN Women Sverige</a:t>
            </a:r>
            <a:br>
              <a:rPr lang="en-US" u="sng" dirty="0">
                <a:cs typeface="+mn-lt"/>
              </a:rPr>
            </a:br>
            <a:r>
              <a:rPr lang="en-US" u="sng" dirty="0"/>
              <a:t>Svenska FN-</a:t>
            </a:r>
            <a:r>
              <a:rPr lang="en-US" u="sng" dirty="0" err="1"/>
              <a:t>förbundet</a:t>
            </a:r>
            <a:r>
              <a:rPr lang="en-US" u="sng" dirty="0"/>
              <a:t>: </a:t>
            </a:r>
            <a:r>
              <a:rPr lang="en-US" u="sng" dirty="0">
                <a:hlinkClick r:id="rId5"/>
              </a:rPr>
              <a:t>Barnäktenskap FAQ - Svenska FN-förbundet</a:t>
            </a:r>
            <a:endParaRPr lang="sv-SE"/>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7</a:t>
            </a:fld>
            <a:endParaRPr lang="sv-SE"/>
          </a:p>
        </p:txBody>
      </p:sp>
    </p:spTree>
    <p:extLst>
      <p:ext uri="{BB962C8B-B14F-4D97-AF65-F5344CB8AC3E}">
        <p14:creationId xmlns:p14="http://schemas.microsoft.com/office/powerpoint/2010/main" val="403326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bacbf95a5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bacbf95a5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sv-SE" dirty="0"/>
              <a:t>FN uppskattar att mer än 230 miljoner flickor och kvinnor världen över är könsstympade men siffran kan vara betydligt högre. Enligt Unicef könsstympas runt 4.4 miljoner flickor varje år. </a:t>
            </a:r>
            <a:br>
              <a:rPr lang="sv-SE" dirty="0">
                <a:cs typeface="+mn-lt"/>
              </a:rPr>
            </a:br>
            <a:br>
              <a:rPr lang="sv-SE" dirty="0">
                <a:cs typeface="+mn-lt"/>
              </a:rPr>
            </a:br>
            <a:r>
              <a:rPr lang="sv-SE" dirty="0"/>
              <a:t>Kvinnlig könsstympning innebär att delar av eller hela kvinnans yttre könsorgan skärs bort eller skadas utan medicinsk anledning.</a:t>
            </a:r>
            <a:br>
              <a:rPr lang="sv-SE" dirty="0">
                <a:cs typeface="+mn-lt"/>
              </a:rPr>
            </a:br>
            <a:br>
              <a:rPr lang="sv-SE" dirty="0">
                <a:cs typeface="+mn-lt"/>
              </a:rPr>
            </a:br>
            <a:r>
              <a:rPr lang="sv-SE" dirty="0"/>
              <a:t>I dag är det svårt att fastställa varför eller hur kvinnlig könsstympning uppkom. Övergreppet var en tradition redan innan både kristendomen och islam, och fanns i flera olika delar av världen som Etiopien, Filippinerna, i Amazonerna och Australien. En vanlig missuppfattning är att kvinnlig könsstympning är en religiös rit med stark koppling till islam, men den är inte beskriven i koranen, bibeln eller någon annan helig skrift och praktiseras i både muslimska, kristna och judiska samhällen samt inom afrikanska minoritetsreligioner.</a:t>
            </a:r>
            <a:br>
              <a:rPr lang="sv-SE" dirty="0">
                <a:cs typeface="+mn-lt"/>
              </a:rPr>
            </a:br>
            <a:br>
              <a:rPr lang="sv-SE" dirty="0">
                <a:cs typeface="+mn-lt"/>
              </a:rPr>
            </a:br>
            <a:r>
              <a:rPr lang="sv-SE" dirty="0"/>
              <a:t>Källor:</a:t>
            </a:r>
            <a:br>
              <a:rPr lang="sv-SE" dirty="0">
                <a:cs typeface="+mn-lt"/>
              </a:rPr>
            </a:br>
            <a:r>
              <a:rPr lang="sv-SE" dirty="0">
                <a:hlinkClick r:id="rId3"/>
              </a:rPr>
              <a:t>Könsstympning FAQ - Svenska FN-förbundet</a:t>
            </a:r>
            <a:br>
              <a:rPr lang="sv-SE" dirty="0">
                <a:cs typeface="+mn-lt"/>
              </a:rPr>
            </a:br>
            <a:r>
              <a:rPr lang="sv-SE" dirty="0">
                <a:hlinkClick r:id="rId4"/>
              </a:rPr>
              <a:t>Over 230 million women and girls subjected to female genital mutilation: UNICEF | UN News</a:t>
            </a:r>
            <a:br>
              <a:rPr lang="sv-SE" dirty="0">
                <a:cs typeface="+mn-lt"/>
              </a:rPr>
            </a:br>
            <a:br>
              <a:rPr lang="sv-SE" dirty="0">
                <a:cs typeface="+mn-lt"/>
              </a:rPr>
            </a:br>
            <a:endParaRPr lang="sv-SE">
              <a:ea typeface="Calibri"/>
              <a:cs typeface="Calibri"/>
            </a:endParaRPr>
          </a:p>
          <a:p>
            <a:pPr marL="0" indent="0">
              <a:buNone/>
            </a:pPr>
            <a:br>
              <a:rPr lang="sv-SE" dirty="0">
                <a:cs typeface="+mn-lt"/>
              </a:rPr>
            </a:b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bacbf95a5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bacbf95a5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sv-SE" dirty="0"/>
              <a:t>Under de senaste 30 åren har vi sett betydande framsteg inom områden som rör flickors hälsa och rättigheter:</a:t>
            </a:r>
            <a:br>
              <a:rPr lang="sv-SE" dirty="0">
                <a:cs typeface="+mn-lt"/>
              </a:rPr>
            </a:br>
            <a:endParaRPr lang="sv-SE" dirty="0"/>
          </a:p>
          <a:p>
            <a:pPr marL="171450" indent="-171450">
              <a:buFont typeface="Symbol"/>
              <a:buChar char="•"/>
            </a:pPr>
            <a:r>
              <a:rPr lang="sv-SE" b="1"/>
              <a:t>Utbildning: </a:t>
            </a:r>
            <a:r>
              <a:rPr lang="sv-SE"/>
              <a:t>Andelen läskunniga bland unga kvinnor i åldern 15–24 år har ökat från 80 procent till 95 procent mellan 1995 och 2023.</a:t>
            </a:r>
            <a:endParaRPr lang="sv-SE" dirty="0"/>
          </a:p>
          <a:p>
            <a:pPr marL="171450" indent="-171450">
              <a:buFont typeface="Symbol"/>
              <a:buChar char="•"/>
            </a:pPr>
            <a:r>
              <a:rPr lang="sv-SE" b="1" dirty="0"/>
              <a:t>Barnäktenskap</a:t>
            </a:r>
            <a:r>
              <a:rPr lang="sv-SE" dirty="0"/>
              <a:t>: Andelen unga kvinnor som giftes bort som barn har minskat från 1 av 4 år 1995 till cirka 1 av 5 i dag. I Sydasien har barnäktenskap minskat mest – från att 50 procent av alla flickor var gifta innan 18 års ålder för tio år sedan till 25 procent i dag.</a:t>
            </a:r>
          </a:p>
          <a:p>
            <a:pPr marL="171450" indent="-171450">
              <a:buFont typeface="Symbol"/>
              <a:buChar char="•"/>
            </a:pPr>
            <a:r>
              <a:rPr lang="sv-SE" b="1" dirty="0"/>
              <a:t>Risken för könsstympning </a:t>
            </a:r>
            <a:r>
              <a:rPr lang="sv-SE" dirty="0"/>
              <a:t>har minskat med en tredjedel sedan 1990-talet.</a:t>
            </a:r>
          </a:p>
          <a:p>
            <a:pPr marL="171450" indent="-171450">
              <a:buFont typeface="Symbol"/>
              <a:buChar char="•"/>
            </a:pPr>
            <a:r>
              <a:rPr lang="sv-SE" b="1" dirty="0"/>
              <a:t>Födelsetal</a:t>
            </a:r>
            <a:r>
              <a:rPr lang="sv-SE" dirty="0"/>
              <a:t>: Födelsetalen bland tonårsflickor har minskat från 60 födslar per 1 000 flickor i åldern 15–19 år till 41,3 födslar globalt, enligt statistik från 2023.</a:t>
            </a:r>
          </a:p>
          <a:p>
            <a:pPr marL="171450" indent="-171450">
              <a:buFont typeface="Symbol"/>
              <a:buChar char="•"/>
            </a:pPr>
            <a:r>
              <a:rPr lang="sv-SE" b="1" dirty="0"/>
              <a:t>HIV-infektioner</a:t>
            </a:r>
            <a:r>
              <a:rPr lang="sv-SE" dirty="0"/>
              <a:t>: Antalet nya HIV-infektioner bland tonårsflickor har halverats sedan 1995. Trots detta står flickor fortfarande för nästan två tredjedelar av alla nya infektioner bland ungdomar, enligt statistik från 2023.</a:t>
            </a:r>
          </a:p>
          <a:p>
            <a:br>
              <a:rPr lang="sv-SE" dirty="0">
                <a:cs typeface="+mn-lt"/>
              </a:rPr>
            </a:br>
            <a:r>
              <a:rPr lang="sv-SE" dirty="0"/>
              <a:t>Utöver framstegen för flickors rättigheter har jämställdheten generellt tagit viktiga kliv framåt. I dag innehar kvinnor en fjärdedel av alla parlamentsplatser, en betydande ökning från tidigare år. Dessutom har andelen unga kvinnor som gifter sig före 18 års ålder minskat från 24,1 procent år 2003 till 18,7 procent i dag.</a:t>
            </a:r>
          </a:p>
          <a:p>
            <a:br>
              <a:rPr lang="sv-SE" dirty="0"/>
            </a:br>
            <a:r>
              <a:rPr lang="sv-SE" dirty="0"/>
              <a:t>Dessa framsteg visar att utvecklingen går åt rätt håll men de understryker också de utmaningar som kvarstår för att ytterligare stärka flickors hälsa, rättigheter och framtida möjligheter. Fortfarande gifts exempelvis 1 av 5 flickor bort innan de fyllt 18 år. </a:t>
            </a:r>
            <a:br>
              <a:rPr lang="sv-SE" dirty="0">
                <a:cs typeface="+mn-lt"/>
              </a:rPr>
            </a:br>
            <a:br>
              <a:rPr lang="sv-SE" dirty="0">
                <a:cs typeface="+mn-lt"/>
              </a:rPr>
            </a:br>
            <a:r>
              <a:rPr lang="sv-SE" dirty="0"/>
              <a:t>Källor:</a:t>
            </a:r>
            <a:br>
              <a:rPr lang="sv-SE" dirty="0">
                <a:cs typeface="+mn-lt"/>
              </a:rPr>
            </a:br>
            <a:r>
              <a:rPr lang="sv-SE" dirty="0">
                <a:hlinkClick r:id="rId3"/>
              </a:rPr>
              <a:t>A new era for girls: Taking stock of 25 years of progress - UNICEF DATA</a:t>
            </a:r>
            <a:br>
              <a:rPr lang="sv-SE" dirty="0">
                <a:cs typeface="+mn-lt"/>
              </a:rPr>
            </a:br>
            <a:r>
              <a:rPr lang="sv-SE" dirty="0">
                <a:hlinkClick r:id="rId4"/>
              </a:rPr>
              <a:t>https://uis.unesco.org/</a:t>
            </a:r>
            <a:br>
              <a:rPr lang="sv-SE" dirty="0">
                <a:cs typeface="+mn-lt"/>
              </a:rPr>
            </a:br>
            <a:r>
              <a:rPr lang="sv-SE" dirty="0">
                <a:hlinkClick r:id="rId5"/>
              </a:rPr>
              <a:t>Adolescent pregnancy (who.int)</a:t>
            </a:r>
            <a:br>
              <a:rPr lang="sv-SE" dirty="0">
                <a:cs typeface="+mn-lt"/>
              </a:rPr>
            </a:br>
            <a:r>
              <a:rPr lang="sv-SE" dirty="0">
                <a:hlinkClick r:id="rId6"/>
              </a:rPr>
              <a:t>UNICEF, for every child</a:t>
            </a:r>
            <a:br>
              <a:rPr lang="sv-SE" dirty="0">
                <a:cs typeface="+mn-lt"/>
              </a:rPr>
            </a:br>
            <a:endParaRPr lang="sv-SE" dirty="0"/>
          </a:p>
          <a:p>
            <a:pPr>
              <a:buNone/>
            </a:pPr>
            <a:br>
              <a:rPr lang="sv-SE" dirty="0">
                <a:cs typeface="+mn-lt"/>
              </a:rPr>
            </a:br>
            <a:endParaRPr lang="sv-SE">
              <a:ea typeface="Calibri"/>
              <a:cs typeface="Calibri"/>
            </a:endParaRPr>
          </a:p>
          <a:p>
            <a:pPr marL="0" indent="0">
              <a:buNone/>
            </a:pPr>
            <a:br>
              <a:rPr lang="sv-SE" dirty="0">
                <a:cs typeface="+mn-lt"/>
              </a:rPr>
            </a:br>
            <a:endParaRPr lang="en-US"/>
          </a:p>
        </p:txBody>
      </p:sp>
    </p:spTree>
    <p:extLst>
      <p:ext uri="{BB962C8B-B14F-4D97-AF65-F5344CB8AC3E}">
        <p14:creationId xmlns:p14="http://schemas.microsoft.com/office/powerpoint/2010/main" val="354455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Trots framstegen de senaste 30 åren går utvecklingen för långsamt för att möta flickors behov och rättigheter. Den långsamma utvecklingen bekräftas i FN:s årliga rapport "</a:t>
            </a:r>
            <a:r>
              <a:rPr lang="sv-SE" dirty="0" err="1"/>
              <a:t>Sustainable</a:t>
            </a:r>
            <a:r>
              <a:rPr lang="sv-SE" dirty="0"/>
              <a:t> </a:t>
            </a:r>
            <a:r>
              <a:rPr lang="sv-SE" dirty="0" err="1"/>
              <a:t>Development</a:t>
            </a:r>
            <a:r>
              <a:rPr lang="sv-SE" dirty="0"/>
              <a:t> </a:t>
            </a:r>
            <a:r>
              <a:rPr lang="sv-SE" dirty="0" err="1"/>
              <a:t>Goals</a:t>
            </a:r>
            <a:r>
              <a:rPr lang="sv-SE" dirty="0"/>
              <a:t> </a:t>
            </a:r>
            <a:r>
              <a:rPr lang="sv-SE" dirty="0" err="1"/>
              <a:t>Report</a:t>
            </a:r>
            <a:r>
              <a:rPr lang="sv-SE" dirty="0"/>
              <a:t>," som följer upp utvecklingen för de globala målen och genomförandet av Agenda 2030. Rapporten varnar för att många mål ligger kraftigt efter. Siffrorna är slående: endast cirka 17 procent av delmålen är på rätt väg, nästan hälften visar minimal eller måttlig framgång och för över en tredjedel har framstegen avstannat eller till och med gått bakåt.</a:t>
            </a:r>
            <a:br>
              <a:rPr lang="sv-SE" dirty="0">
                <a:cs typeface="+mn-lt"/>
              </a:rPr>
            </a:br>
            <a:br>
              <a:rPr lang="sv-SE" dirty="0">
                <a:cs typeface="+mn-lt"/>
              </a:rPr>
            </a:br>
            <a:r>
              <a:rPr lang="sv-SE" dirty="0"/>
              <a:t>Källa:</a:t>
            </a:r>
            <a:br>
              <a:rPr lang="sv-SE" dirty="0">
                <a:cs typeface="+mn-lt"/>
              </a:rPr>
            </a:br>
            <a:r>
              <a:rPr lang="sv-SE" dirty="0"/>
              <a:t>UN DESA: </a:t>
            </a:r>
            <a:r>
              <a:rPr lang="sv-SE" u="sng" dirty="0">
                <a:hlinkClick r:id="rId3"/>
              </a:rPr>
              <a:t>The-Sustainable-Development-Goals-Report-2024.pdf (un.org)</a:t>
            </a:r>
            <a:br>
              <a:rPr lang="sv-SE" u="sng" dirty="0">
                <a:cs typeface="+mn-lt"/>
              </a:rPr>
            </a:br>
            <a:endParaRPr lang="sv-SE" dirty="0"/>
          </a:p>
          <a:p>
            <a:pPr>
              <a:buNone/>
            </a:pPr>
            <a:endParaRPr lang="en-GB" u="sng" dirty="0">
              <a:ea typeface="Calibri"/>
              <a:cs typeface="Calibri"/>
            </a:endParaRPr>
          </a:p>
          <a:p>
            <a:pPr marL="0" indent="0">
              <a:buNone/>
            </a:pPr>
            <a:endParaRPr lang="en-US"/>
          </a:p>
          <a:p>
            <a:pPr>
              <a:buNone/>
            </a:pPr>
            <a:endParaRPr lang="en-US">
              <a:latin typeface="Calibri"/>
              <a:cs typeface="Calibri"/>
            </a:endParaRPr>
          </a:p>
        </p:txBody>
      </p:sp>
    </p:spTree>
    <p:extLst>
      <p:ext uri="{BB962C8B-B14F-4D97-AF65-F5344CB8AC3E}">
        <p14:creationId xmlns:p14="http://schemas.microsoft.com/office/powerpoint/2010/main" val="325481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d stående med bildtex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6652BD0-E507-4F1A-92BB-C8DCEE30146B}"/>
              </a:ext>
            </a:extLst>
          </p:cNvPr>
          <p:cNvSpPr>
            <a:spLocks noGrp="1"/>
          </p:cNvSpPr>
          <p:nvPr>
            <p:ph type="pic" idx="1"/>
          </p:nvPr>
        </p:nvSpPr>
        <p:spPr>
          <a:xfrm>
            <a:off x="7946968" y="1831181"/>
            <a:ext cx="4245032" cy="50268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850724F4-5E64-4123-AC29-D54739523EC4}"/>
              </a:ext>
            </a:extLst>
          </p:cNvPr>
          <p:cNvSpPr>
            <a:spLocks noGrp="1"/>
          </p:cNvSpPr>
          <p:nvPr>
            <p:ph type="title"/>
          </p:nvPr>
        </p:nvSpPr>
        <p:spPr>
          <a:xfrm>
            <a:off x="838200" y="428625"/>
            <a:ext cx="9363076" cy="1383041"/>
          </a:xfrm>
        </p:spPr>
        <p:txBody>
          <a:bodyPr anchor="ctr">
            <a:noAutofit/>
          </a:bodyPr>
          <a:lstStyle>
            <a:lvl1pPr>
              <a:defRPr sz="4400">
                <a:solidFill>
                  <a:schemeClr val="bg1"/>
                </a:solidFill>
              </a:defRPr>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F677FE63-E475-4B3F-AEC0-41F9FC5593E8}"/>
              </a:ext>
            </a:extLst>
          </p:cNvPr>
          <p:cNvSpPr>
            <a:spLocks noGrp="1"/>
          </p:cNvSpPr>
          <p:nvPr>
            <p:ph type="body" sz="half" idx="2"/>
          </p:nvPr>
        </p:nvSpPr>
        <p:spPr>
          <a:xfrm>
            <a:off x="839788" y="4055735"/>
            <a:ext cx="6699856" cy="187199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Platshållare för sidfot 5">
            <a:extLst>
              <a:ext uri="{FF2B5EF4-FFF2-40B4-BE49-F238E27FC236}">
                <a16:creationId xmlns:a16="http://schemas.microsoft.com/office/drawing/2014/main" id="{D63D6BE9-4810-4AA7-AC7E-466787351098}"/>
              </a:ext>
            </a:extLst>
          </p:cNvPr>
          <p:cNvSpPr>
            <a:spLocks noGrp="1"/>
          </p:cNvSpPr>
          <p:nvPr>
            <p:ph type="ftr" sz="quarter" idx="11"/>
          </p:nvPr>
        </p:nvSpPr>
        <p:spPr>
          <a:xfrm>
            <a:off x="838200" y="6429375"/>
            <a:ext cx="6699855" cy="307322"/>
          </a:xfrm>
        </p:spPr>
        <p:txBody>
          <a:bodyPr/>
          <a:lstStyle/>
          <a:p>
            <a:endParaRPr lang="sv-SE"/>
          </a:p>
        </p:txBody>
      </p:sp>
      <p:sp>
        <p:nvSpPr>
          <p:cNvPr id="23" name="Platshållare för text 22">
            <a:extLst>
              <a:ext uri="{FF2B5EF4-FFF2-40B4-BE49-F238E27FC236}">
                <a16:creationId xmlns:a16="http://schemas.microsoft.com/office/drawing/2014/main" id="{BD0191A7-8742-40F1-84C7-A3140831302D}"/>
              </a:ext>
            </a:extLst>
          </p:cNvPr>
          <p:cNvSpPr>
            <a:spLocks noGrp="1"/>
          </p:cNvSpPr>
          <p:nvPr>
            <p:ph type="body" sz="quarter" idx="12"/>
          </p:nvPr>
        </p:nvSpPr>
        <p:spPr>
          <a:xfrm>
            <a:off x="838199" y="2660073"/>
            <a:ext cx="6699856" cy="1213658"/>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4E4340AF-9E48-42DB-96C7-770360BB0FBF}"/>
              </a:ext>
            </a:extLst>
          </p:cNvPr>
          <p:cNvSpPr>
            <a:spLocks noGrp="1"/>
          </p:cNvSpPr>
          <p:nvPr>
            <p:ph type="body" sz="quarter" idx="13" hasCustomPrompt="1"/>
          </p:nvPr>
        </p:nvSpPr>
        <p:spPr>
          <a:xfrm>
            <a:off x="8099396" y="6429375"/>
            <a:ext cx="3940175" cy="307322"/>
          </a:xfrm>
        </p:spPr>
        <p:txBody>
          <a:bodyPr anchor="ctr">
            <a:noAutofit/>
          </a:bodyPr>
          <a:lstStyle>
            <a:lvl1pPr marL="0" indent="0" algn="r">
              <a:buNone/>
              <a:defRPr sz="1100" b="0">
                <a:solidFill>
                  <a:schemeClr val="tx1"/>
                </a:solidFill>
              </a:defRPr>
            </a:lvl1pPr>
            <a:lvl5pPr>
              <a:defRPr/>
            </a:lvl5pPr>
          </a:lstStyle>
          <a:p>
            <a:pPr lvl="0"/>
            <a:r>
              <a:rPr lang="sv-SE"/>
              <a:t>Foto:</a:t>
            </a:r>
          </a:p>
        </p:txBody>
      </p:sp>
    </p:spTree>
    <p:extLst>
      <p:ext uri="{BB962C8B-B14F-4D97-AF65-F5344CB8AC3E}">
        <p14:creationId xmlns:p14="http://schemas.microsoft.com/office/powerpoint/2010/main" val="1887713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innehåll">
  <p:cSld name="1_Rubrik och innehåll">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838200" y="2824479"/>
            <a:ext cx="10515600" cy="33524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 name="Google Shape;34;p5"/>
          <p:cNvSpPr txBox="1">
            <a:spLocks noGrp="1"/>
          </p:cNvSpPr>
          <p:nvPr>
            <p:ph type="dt" idx="10"/>
          </p:nvPr>
        </p:nvSpPr>
        <p:spPr>
          <a:xfrm>
            <a:off x="8610600" y="6349223"/>
            <a:ext cx="2743200" cy="365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Google Shape;35;p5"/>
          <p:cNvSpPr txBox="1">
            <a:spLocks noGrp="1"/>
          </p:cNvSpPr>
          <p:nvPr>
            <p:ph type="ftr" idx="11"/>
          </p:nvPr>
        </p:nvSpPr>
        <p:spPr>
          <a:xfrm>
            <a:off x="838200" y="6349221"/>
            <a:ext cx="7315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 name="Google Shape;36;p5"/>
          <p:cNvSpPr txBox="1">
            <a:spLocks noGrp="1"/>
          </p:cNvSpPr>
          <p:nvPr>
            <p:ph type="body" idx="2"/>
          </p:nvPr>
        </p:nvSpPr>
        <p:spPr>
          <a:xfrm>
            <a:off x="838199" y="1951891"/>
            <a:ext cx="10530400" cy="826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008FD5"/>
              </a:buClr>
              <a:buSzPts val="2700"/>
              <a:buNone/>
              <a:defRPr sz="3600" b="1">
                <a:solidFill>
                  <a:srgbClr val="008FD5"/>
                </a:solidFill>
              </a:defRPr>
            </a:lvl1pPr>
            <a:lvl2pPr marL="1219170" lvl="1" indent="-304792" algn="l">
              <a:lnSpc>
                <a:spcPct val="90000"/>
              </a:lnSpc>
              <a:spcBef>
                <a:spcPts val="533"/>
              </a:spcBef>
              <a:spcAft>
                <a:spcPts val="0"/>
              </a:spcAft>
              <a:buClr>
                <a:schemeClr val="dk1"/>
              </a:buClr>
              <a:buSzPts val="2100"/>
              <a:buNone/>
              <a:defRPr/>
            </a:lvl2pPr>
            <a:lvl3pPr marL="1828754" lvl="2" indent="-304792" algn="l">
              <a:lnSpc>
                <a:spcPct val="90000"/>
              </a:lnSpc>
              <a:spcBef>
                <a:spcPts val="533"/>
              </a:spcBef>
              <a:spcAft>
                <a:spcPts val="0"/>
              </a:spcAft>
              <a:buClr>
                <a:schemeClr val="dk1"/>
              </a:buClr>
              <a:buSzPts val="1800"/>
              <a:buNone/>
              <a:defRPr/>
            </a:lvl3pPr>
            <a:lvl4pPr marL="2438339" lvl="3" indent="-304792" algn="l">
              <a:lnSpc>
                <a:spcPct val="90000"/>
              </a:lnSpc>
              <a:spcBef>
                <a:spcPts val="533"/>
              </a:spcBef>
              <a:spcAft>
                <a:spcPts val="0"/>
              </a:spcAft>
              <a:buClr>
                <a:schemeClr val="dk1"/>
              </a:buClr>
              <a:buSzPts val="1500"/>
              <a:buNone/>
              <a:defRPr/>
            </a:lvl4pPr>
            <a:lvl5pPr marL="3047924" lvl="4" indent="-304792" algn="l">
              <a:lnSpc>
                <a:spcPct val="90000"/>
              </a:lnSpc>
              <a:spcBef>
                <a:spcPts val="533"/>
              </a:spcBef>
              <a:spcAft>
                <a:spcPts val="0"/>
              </a:spcAft>
              <a:buClr>
                <a:schemeClr val="dk1"/>
              </a:buClr>
              <a:buSzPts val="15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79591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Bild">
  <p:cSld name="3_Bild">
    <p:spTree>
      <p:nvGrpSpPr>
        <p:cNvPr id="1" name="Shape 19"/>
        <p:cNvGrpSpPr/>
        <p:nvPr/>
      </p:nvGrpSpPr>
      <p:grpSpPr>
        <a:xfrm>
          <a:off x="0" y="0"/>
          <a:ext cx="0" cy="0"/>
          <a:chOff x="0" y="0"/>
          <a:chExt cx="0" cy="0"/>
        </a:xfrm>
      </p:grpSpPr>
      <p:sp>
        <p:nvSpPr>
          <p:cNvPr id="20" name="Google Shape;20;p40"/>
          <p:cNvSpPr>
            <a:spLocks noGrp="1"/>
          </p:cNvSpPr>
          <p:nvPr>
            <p:ph type="pic" idx="2"/>
          </p:nvPr>
        </p:nvSpPr>
        <p:spPr>
          <a:xfrm>
            <a:off x="0" y="225600"/>
            <a:ext cx="4272000" cy="6633600"/>
          </a:xfrm>
          <a:prstGeom prst="rect">
            <a:avLst/>
          </a:prstGeom>
          <a:solidFill>
            <a:srgbClr val="C4C4C4"/>
          </a:solidFill>
          <a:ln>
            <a:noFill/>
          </a:ln>
        </p:spPr>
      </p:sp>
      <p:sp>
        <p:nvSpPr>
          <p:cNvPr id="21" name="Google Shape;21;p40"/>
          <p:cNvSpPr txBox="1">
            <a:spLocks noGrp="1"/>
          </p:cNvSpPr>
          <p:nvPr>
            <p:ph type="body" idx="1"/>
          </p:nvPr>
        </p:nvSpPr>
        <p:spPr>
          <a:xfrm>
            <a:off x="5006400" y="1281600"/>
            <a:ext cx="6672000" cy="1324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4533"/>
              <a:buNone/>
              <a:defRPr sz="4533" b="1" i="0">
                <a:solidFill>
                  <a:schemeClr val="dk1"/>
                </a:solidFill>
                <a:latin typeface="Oswald"/>
                <a:ea typeface="Oswald"/>
                <a:cs typeface="Oswald"/>
                <a:sym typeface="Oswald"/>
              </a:defRPr>
            </a:lvl1pPr>
            <a:lvl2pPr marL="914400" lvl="1" indent="-228600" algn="l">
              <a:lnSpc>
                <a:spcPct val="90000"/>
              </a:lnSpc>
              <a:spcBef>
                <a:spcPts val="500"/>
              </a:spcBef>
              <a:spcAft>
                <a:spcPts val="0"/>
              </a:spcAft>
              <a:buClr>
                <a:srgbClr val="0E76C8"/>
              </a:buClr>
              <a:buSzPts val="2800"/>
              <a:buNone/>
              <a:defRPr b="1" i="0">
                <a:solidFill>
                  <a:srgbClr val="0E76C8"/>
                </a:solidFill>
                <a:latin typeface="Oswald"/>
                <a:ea typeface="Oswald"/>
                <a:cs typeface="Oswald"/>
                <a:sym typeface="Oswald"/>
              </a:defRPr>
            </a:lvl2pPr>
            <a:lvl3pPr marL="1371600" lvl="2" indent="-381000" algn="l">
              <a:lnSpc>
                <a:spcPct val="90000"/>
              </a:lnSpc>
              <a:spcBef>
                <a:spcPts val="500"/>
              </a:spcBef>
              <a:spcAft>
                <a:spcPts val="0"/>
              </a:spcAft>
              <a:buClr>
                <a:srgbClr val="0E76C8"/>
              </a:buClr>
              <a:buSzPts val="2400"/>
              <a:buChar char="•"/>
              <a:defRPr b="1" i="0">
                <a:solidFill>
                  <a:srgbClr val="0E76C8"/>
                </a:solidFill>
                <a:latin typeface="Oswald"/>
                <a:ea typeface="Oswald"/>
                <a:cs typeface="Oswald"/>
                <a:sym typeface="Oswald"/>
              </a:defRPr>
            </a:lvl3pPr>
            <a:lvl4pPr marL="1828800" lvl="3" indent="-355600" algn="l">
              <a:lnSpc>
                <a:spcPct val="90000"/>
              </a:lnSpc>
              <a:spcBef>
                <a:spcPts val="500"/>
              </a:spcBef>
              <a:spcAft>
                <a:spcPts val="0"/>
              </a:spcAft>
              <a:buClr>
                <a:srgbClr val="0E76C8"/>
              </a:buClr>
              <a:buSzPts val="2000"/>
              <a:buChar char="•"/>
              <a:defRPr b="1" i="0">
                <a:solidFill>
                  <a:srgbClr val="0E76C8"/>
                </a:solidFill>
                <a:latin typeface="Oswald"/>
                <a:ea typeface="Oswald"/>
                <a:cs typeface="Oswald"/>
                <a:sym typeface="Oswald"/>
              </a:defRPr>
            </a:lvl4pPr>
            <a:lvl5pPr marL="2286000" lvl="4" indent="-355600" algn="l">
              <a:lnSpc>
                <a:spcPct val="90000"/>
              </a:lnSpc>
              <a:spcBef>
                <a:spcPts val="500"/>
              </a:spcBef>
              <a:spcAft>
                <a:spcPts val="0"/>
              </a:spcAft>
              <a:buClr>
                <a:srgbClr val="0E76C8"/>
              </a:buClr>
              <a:buSzPts val="2000"/>
              <a:buChar char="•"/>
              <a:defRPr b="1" i="0">
                <a:solidFill>
                  <a:srgbClr val="0E76C8"/>
                </a:solidFill>
                <a:latin typeface="Oswald"/>
                <a:ea typeface="Oswald"/>
                <a:cs typeface="Oswald"/>
                <a:sym typeface="Oswal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0"/>
          <p:cNvSpPr txBox="1">
            <a:spLocks noGrp="1"/>
          </p:cNvSpPr>
          <p:nvPr>
            <p:ph type="body" idx="3"/>
          </p:nvPr>
        </p:nvSpPr>
        <p:spPr>
          <a:xfrm>
            <a:off x="5006400" y="3115200"/>
            <a:ext cx="6681600" cy="1521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200"/>
              <a:buNone/>
              <a:defRPr sz="3200">
                <a:solidFill>
                  <a:schemeClr val="dk1"/>
                </a:solidFill>
                <a:latin typeface="Oswald"/>
                <a:ea typeface="Oswald"/>
                <a:cs typeface="Oswald"/>
                <a:sym typeface="Oswald"/>
              </a:defRPr>
            </a:lvl1pPr>
            <a:lvl2pPr marL="914400" lvl="1" indent="-228600" algn="l">
              <a:lnSpc>
                <a:spcPct val="90000"/>
              </a:lnSpc>
              <a:spcBef>
                <a:spcPts val="500"/>
              </a:spcBef>
              <a:spcAft>
                <a:spcPts val="0"/>
              </a:spcAft>
              <a:buClr>
                <a:schemeClr val="dk1"/>
              </a:buClr>
              <a:buSzPts val="2800"/>
              <a:buNone/>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2000"/>
              <a:buNone/>
              <a:defRPr/>
            </a:lvl4pPr>
            <a:lvl5pPr marL="2286000" lvl="4" indent="-228600" algn="l">
              <a:lnSpc>
                <a:spcPct val="90000"/>
              </a:lnSpc>
              <a:spcBef>
                <a:spcPts val="500"/>
              </a:spcBef>
              <a:spcAft>
                <a:spcPts val="0"/>
              </a:spcAft>
              <a:buClr>
                <a:schemeClr val="dk1"/>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1312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ggande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0724F4-5E64-4123-AC29-D54739523EC4}"/>
              </a:ext>
            </a:extLst>
          </p:cNvPr>
          <p:cNvSpPr>
            <a:spLocks noGrp="1"/>
          </p:cNvSpPr>
          <p:nvPr>
            <p:ph type="title"/>
          </p:nvPr>
        </p:nvSpPr>
        <p:spPr>
          <a:xfrm>
            <a:off x="838200" y="428625"/>
            <a:ext cx="9363076" cy="1383041"/>
          </a:xfrm>
        </p:spPr>
        <p:txBody>
          <a:bodyPr anchor="ctr">
            <a:noAutofit/>
          </a:bodyPr>
          <a:lstStyle>
            <a:lvl1pPr>
              <a:defRPr sz="4400">
                <a:solidFill>
                  <a:schemeClr val="bg1"/>
                </a:solidFill>
              </a:defRPr>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6652BD0-E507-4F1A-92BB-C8DCEE30146B}"/>
              </a:ext>
            </a:extLst>
          </p:cNvPr>
          <p:cNvSpPr>
            <a:spLocks noGrp="1"/>
          </p:cNvSpPr>
          <p:nvPr>
            <p:ph type="pic" idx="1"/>
          </p:nvPr>
        </p:nvSpPr>
        <p:spPr>
          <a:xfrm>
            <a:off x="5183188" y="2438401"/>
            <a:ext cx="6172200" cy="349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F677FE63-E475-4B3F-AEC0-41F9FC5593E8}"/>
              </a:ext>
            </a:extLst>
          </p:cNvPr>
          <p:cNvSpPr>
            <a:spLocks noGrp="1"/>
          </p:cNvSpPr>
          <p:nvPr>
            <p:ph type="body" sz="half" idx="2"/>
          </p:nvPr>
        </p:nvSpPr>
        <p:spPr>
          <a:xfrm>
            <a:off x="839788" y="3648075"/>
            <a:ext cx="3932237" cy="227965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91FFD4D-5A5E-44A7-A138-206BFB2C566D}"/>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6" name="Platshållare för sidfot 5">
            <a:extLst>
              <a:ext uri="{FF2B5EF4-FFF2-40B4-BE49-F238E27FC236}">
                <a16:creationId xmlns:a16="http://schemas.microsoft.com/office/drawing/2014/main" id="{D63D6BE9-4810-4AA7-AC7E-466787351098}"/>
              </a:ext>
            </a:extLst>
          </p:cNvPr>
          <p:cNvSpPr>
            <a:spLocks noGrp="1"/>
          </p:cNvSpPr>
          <p:nvPr>
            <p:ph type="ftr" sz="quarter" idx="11"/>
          </p:nvPr>
        </p:nvSpPr>
        <p:spPr/>
        <p:txBody>
          <a:bodyPr/>
          <a:lstStyle/>
          <a:p>
            <a:endParaRPr lang="sv-SE"/>
          </a:p>
        </p:txBody>
      </p:sp>
      <p:sp>
        <p:nvSpPr>
          <p:cNvPr id="23" name="Platshållare för text 22">
            <a:extLst>
              <a:ext uri="{FF2B5EF4-FFF2-40B4-BE49-F238E27FC236}">
                <a16:creationId xmlns:a16="http://schemas.microsoft.com/office/drawing/2014/main" id="{BD0191A7-8742-40F1-84C7-A3140831302D}"/>
              </a:ext>
            </a:extLst>
          </p:cNvPr>
          <p:cNvSpPr>
            <a:spLocks noGrp="1"/>
          </p:cNvSpPr>
          <p:nvPr>
            <p:ph type="body" sz="quarter" idx="12"/>
          </p:nvPr>
        </p:nvSpPr>
        <p:spPr>
          <a:xfrm>
            <a:off x="838200" y="2438401"/>
            <a:ext cx="3932238" cy="990599"/>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8" name="Platshållare för text 6">
            <a:extLst>
              <a:ext uri="{FF2B5EF4-FFF2-40B4-BE49-F238E27FC236}">
                <a16:creationId xmlns:a16="http://schemas.microsoft.com/office/drawing/2014/main" id="{CAE357A7-EAD7-4B8A-A20C-E08B43F4C7E2}"/>
              </a:ext>
            </a:extLst>
          </p:cNvPr>
          <p:cNvSpPr>
            <a:spLocks noGrp="1"/>
          </p:cNvSpPr>
          <p:nvPr>
            <p:ph type="body" sz="quarter" idx="13" hasCustomPrompt="1"/>
          </p:nvPr>
        </p:nvSpPr>
        <p:spPr>
          <a:xfrm rot="16200000">
            <a:off x="9773601" y="4036607"/>
            <a:ext cx="3495675" cy="299259"/>
          </a:xfrm>
        </p:spPr>
        <p:txBody>
          <a:bodyPr anchor="ctr">
            <a:noAutofit/>
          </a:bodyPr>
          <a:lstStyle>
            <a:lvl1pPr marL="0" indent="0" algn="r">
              <a:buNone/>
              <a:defRPr sz="1200" b="0">
                <a:solidFill>
                  <a:schemeClr val="tx1"/>
                </a:solidFill>
              </a:defRPr>
            </a:lvl1pPr>
            <a:lvl5pPr>
              <a:defRPr/>
            </a:lvl5pPr>
          </a:lstStyle>
          <a:p>
            <a:pPr lvl="0"/>
            <a:r>
              <a:rPr lang="sv-SE"/>
              <a:t>Foto:</a:t>
            </a:r>
          </a:p>
        </p:txBody>
      </p:sp>
    </p:spTree>
    <p:extLst>
      <p:ext uri="{BB962C8B-B14F-4D97-AF65-F5344CB8AC3E}">
        <p14:creationId xmlns:p14="http://schemas.microsoft.com/office/powerpoint/2010/main" val="328005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F64C51-1CFA-4B82-A401-063C4D6761DF}"/>
              </a:ext>
            </a:extLst>
          </p:cNvPr>
          <p:cNvSpPr>
            <a:spLocks noGrp="1"/>
          </p:cNvSpPr>
          <p:nvPr>
            <p:ph type="title"/>
          </p:nvPr>
        </p:nvSpPr>
        <p:spPr>
          <a:xfrm>
            <a:off x="831850" y="1819275"/>
            <a:ext cx="10515600" cy="2743200"/>
          </a:xfrm>
        </p:spPr>
        <p:txBody>
          <a:bodyPr anchor="b"/>
          <a:lstStyle>
            <a:lvl1pPr>
              <a:defRPr sz="6000">
                <a:solidFill>
                  <a:schemeClr val="tx2"/>
                </a:solidFill>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AC53748-7127-41FF-8E63-BBC7D0F98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C0A824E-AC21-488E-B276-FF7206CE8AB5}"/>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5" name="Platshållare för sidfot 4">
            <a:extLst>
              <a:ext uri="{FF2B5EF4-FFF2-40B4-BE49-F238E27FC236}">
                <a16:creationId xmlns:a16="http://schemas.microsoft.com/office/drawing/2014/main" id="{C61020C1-32BE-42DF-9852-C21680CE4E5C}"/>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44371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DB7475-CBFD-4E8D-8889-3AE6D92934DF}"/>
              </a:ext>
            </a:extLst>
          </p:cNvPr>
          <p:cNvSpPr>
            <a:spLocks noGrp="1"/>
          </p:cNvSpPr>
          <p:nvPr>
            <p:ph type="title"/>
          </p:nvPr>
        </p:nvSpPr>
        <p:spPr>
          <a:xfrm>
            <a:off x="838200" y="457200"/>
            <a:ext cx="9363075" cy="135479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634ADEA-4654-4B3B-83C5-F7279F4CB55E}"/>
              </a:ext>
            </a:extLst>
          </p:cNvPr>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8893F25-A49D-489B-A6A9-C29E10E3F9EF}"/>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5" name="Platshållare för sidfot 4">
            <a:extLst>
              <a:ext uri="{FF2B5EF4-FFF2-40B4-BE49-F238E27FC236}">
                <a16:creationId xmlns:a16="http://schemas.microsoft.com/office/drawing/2014/main" id="{59415E78-0908-4AEA-8CDA-779D44F04C1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1623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E38A18-485D-4817-AC7B-372F0540343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AC540D7-5B54-466F-8292-05B0C45F5CB0}"/>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4" name="Platshållare för sidfot 3">
            <a:extLst>
              <a:ext uri="{FF2B5EF4-FFF2-40B4-BE49-F238E27FC236}">
                <a16:creationId xmlns:a16="http://schemas.microsoft.com/office/drawing/2014/main" id="{16088311-09E2-4524-89EC-6BF9136D50B9}"/>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98279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42B861-CC4A-4BAD-8A6C-C2293FF83210}"/>
              </a:ext>
            </a:extLst>
          </p:cNvPr>
          <p:cNvSpPr>
            <a:spLocks noGrp="1"/>
          </p:cNvSpPr>
          <p:nvPr>
            <p:ph type="ctrTitle"/>
          </p:nvPr>
        </p:nvSpPr>
        <p:spPr>
          <a:xfrm>
            <a:off x="838200" y="457200"/>
            <a:ext cx="9363075" cy="1362060"/>
          </a:xfrm>
        </p:spPr>
        <p:txBody>
          <a:bodyPr anchor="ctr">
            <a:normAutofit/>
          </a:bodyPr>
          <a:lstStyle>
            <a:lvl1pPr algn="l">
              <a:defRPr sz="440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CCF19E8A-8CDC-47E9-B165-3689D67E0C27}"/>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5" name="Platshållare för sidfot 4">
            <a:extLst>
              <a:ext uri="{FF2B5EF4-FFF2-40B4-BE49-F238E27FC236}">
                <a16:creationId xmlns:a16="http://schemas.microsoft.com/office/drawing/2014/main" id="{9E295D94-E002-4EC6-86B2-92B6EECC9147}"/>
              </a:ext>
            </a:extLst>
          </p:cNvPr>
          <p:cNvSpPr>
            <a:spLocks noGrp="1"/>
          </p:cNvSpPr>
          <p:nvPr>
            <p:ph type="ftr" sz="quarter" idx="11"/>
          </p:nvPr>
        </p:nvSpPr>
        <p:spPr/>
        <p:txBody>
          <a:bodyPr/>
          <a:lstStyle/>
          <a:p>
            <a:endParaRPr lang="sv-SE"/>
          </a:p>
        </p:txBody>
      </p:sp>
      <p:sp>
        <p:nvSpPr>
          <p:cNvPr id="8" name="Platshållare för media 7">
            <a:extLst>
              <a:ext uri="{FF2B5EF4-FFF2-40B4-BE49-F238E27FC236}">
                <a16:creationId xmlns:a16="http://schemas.microsoft.com/office/drawing/2014/main" id="{1A0B9B3C-73E0-4B96-993C-4BD7C04290A3}"/>
              </a:ext>
            </a:extLst>
          </p:cNvPr>
          <p:cNvSpPr>
            <a:spLocks noGrp="1"/>
          </p:cNvSpPr>
          <p:nvPr>
            <p:ph type="media" sz="quarter" idx="12"/>
          </p:nvPr>
        </p:nvSpPr>
        <p:spPr>
          <a:xfrm>
            <a:off x="2219325" y="2419349"/>
            <a:ext cx="7753350" cy="3648075"/>
          </a:xfrm>
        </p:spPr>
        <p:txBody>
          <a:bodyPr/>
          <a:lstStyle/>
          <a:p>
            <a:r>
              <a:rPr lang="sv-SE"/>
              <a:t>Klicka på ikonen för att lägga till ett medieklipp</a:t>
            </a:r>
          </a:p>
        </p:txBody>
      </p:sp>
    </p:spTree>
    <p:extLst>
      <p:ext uri="{BB962C8B-B14F-4D97-AF65-F5344CB8AC3E}">
        <p14:creationId xmlns:p14="http://schemas.microsoft.com/office/powerpoint/2010/main" val="122913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902935-39BB-4F1A-9D3C-14D8C6AF71F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0C93F21-216D-4826-B226-5F99E9F74B4E}"/>
              </a:ext>
            </a:extLst>
          </p:cNvPr>
          <p:cNvSpPr>
            <a:spLocks noGrp="1"/>
          </p:cNvSpPr>
          <p:nvPr>
            <p:ph sz="half" idx="1"/>
          </p:nvPr>
        </p:nvSpPr>
        <p:spPr>
          <a:xfrm>
            <a:off x="838200" y="2302976"/>
            <a:ext cx="5181600" cy="3596148"/>
          </a:xfrm>
        </p:spPr>
        <p:txBody>
          <a:bodyPr>
            <a:normAutofit/>
          </a:bodyPr>
          <a:lstStyle>
            <a:lvl1pPr>
              <a:defRPr sz="2800"/>
            </a:lvl1pPr>
            <a:lvl2pPr>
              <a:defRPr sz="24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B63EB87-E287-4BC6-B40E-A9CB46E65F13}"/>
              </a:ext>
            </a:extLst>
          </p:cNvPr>
          <p:cNvSpPr>
            <a:spLocks noGrp="1"/>
          </p:cNvSpPr>
          <p:nvPr>
            <p:ph sz="half" idx="2"/>
          </p:nvPr>
        </p:nvSpPr>
        <p:spPr>
          <a:xfrm>
            <a:off x="6172200" y="2302976"/>
            <a:ext cx="5181600" cy="3596148"/>
          </a:xfrm>
        </p:spPr>
        <p:txBody>
          <a:bodyPr>
            <a:normAutofit/>
          </a:bodyPr>
          <a:lstStyle>
            <a:lvl1pPr>
              <a:defRPr sz="2800"/>
            </a:lvl1pPr>
            <a:lvl2pPr>
              <a:defRPr sz="24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ACA6C9D-7F8C-47F2-B942-90FA408D48B5}"/>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6" name="Platshållare för sidfot 5">
            <a:extLst>
              <a:ext uri="{FF2B5EF4-FFF2-40B4-BE49-F238E27FC236}">
                <a16:creationId xmlns:a16="http://schemas.microsoft.com/office/drawing/2014/main" id="{833128D7-1CA8-4F66-B0A9-322F0E62A31F}"/>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09306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D4E91C-743E-45CA-8D6A-1F2A8124062E}"/>
              </a:ext>
            </a:extLst>
          </p:cNvPr>
          <p:cNvSpPr>
            <a:spLocks noGrp="1"/>
          </p:cNvSpPr>
          <p:nvPr>
            <p:ph type="title"/>
          </p:nvPr>
        </p:nvSpPr>
        <p:spPr>
          <a:xfrm>
            <a:off x="838200" y="488950"/>
            <a:ext cx="9372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DC7A133-8326-4CB0-97C2-107834C6859C}"/>
              </a:ext>
            </a:extLst>
          </p:cNvPr>
          <p:cNvSpPr>
            <a:spLocks noGrp="1"/>
          </p:cNvSpPr>
          <p:nvPr>
            <p:ph type="body" idx="1"/>
          </p:nvPr>
        </p:nvSpPr>
        <p:spPr>
          <a:xfrm>
            <a:off x="839788" y="2420996"/>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09F57531-0D48-4114-9AC9-805E158E32BB}"/>
              </a:ext>
            </a:extLst>
          </p:cNvPr>
          <p:cNvSpPr>
            <a:spLocks noGrp="1"/>
          </p:cNvSpPr>
          <p:nvPr>
            <p:ph sz="half" idx="2"/>
          </p:nvPr>
        </p:nvSpPr>
        <p:spPr>
          <a:xfrm>
            <a:off x="839788" y="3244908"/>
            <a:ext cx="5157787" cy="2911515"/>
          </a:xfrm>
        </p:spPr>
        <p:txBody>
          <a:bodyPr>
            <a:normAutofit/>
          </a:bodyPr>
          <a:lstStyle>
            <a:lvl1pPr>
              <a:defRPr sz="2400"/>
            </a:lvl1pPr>
            <a:lvl2pPr>
              <a:defRPr sz="2000"/>
            </a:lvl2pPr>
            <a:lvl3pPr>
              <a:defRPr sz="18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63BAC71-E13E-4E64-92FA-9EBD983C0623}"/>
              </a:ext>
            </a:extLst>
          </p:cNvPr>
          <p:cNvSpPr>
            <a:spLocks noGrp="1"/>
          </p:cNvSpPr>
          <p:nvPr>
            <p:ph type="body" sz="quarter" idx="3"/>
          </p:nvPr>
        </p:nvSpPr>
        <p:spPr>
          <a:xfrm>
            <a:off x="6172200" y="2420996"/>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511C5C9-7E3D-44D6-BA7B-42AFA81F1FE4}"/>
              </a:ext>
            </a:extLst>
          </p:cNvPr>
          <p:cNvSpPr>
            <a:spLocks noGrp="1"/>
          </p:cNvSpPr>
          <p:nvPr>
            <p:ph sz="quarter" idx="4"/>
          </p:nvPr>
        </p:nvSpPr>
        <p:spPr>
          <a:xfrm>
            <a:off x="6172200" y="3244908"/>
            <a:ext cx="5183188" cy="2911515"/>
          </a:xfrm>
        </p:spPr>
        <p:txBody>
          <a:bodyPr>
            <a:normAutofit/>
          </a:bodyPr>
          <a:lstStyle>
            <a:lvl1pPr>
              <a:defRPr sz="2400"/>
            </a:lvl1pPr>
            <a:lvl2pPr>
              <a:defRPr sz="2000"/>
            </a:lvl2pPr>
            <a:lvl3pPr>
              <a:defRPr sz="1800"/>
            </a:lvl3pPr>
            <a:lvl4pPr>
              <a:defRPr sz="1600"/>
            </a:lvl4pPr>
            <a:lvl5pP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4FF45EB-3D9E-475A-B425-5E30496975F7}"/>
              </a:ext>
            </a:extLst>
          </p:cNvPr>
          <p:cNvSpPr>
            <a:spLocks noGrp="1"/>
          </p:cNvSpPr>
          <p:nvPr>
            <p:ph type="dt" sz="half" idx="10"/>
          </p:nvPr>
        </p:nvSpPr>
        <p:spPr/>
        <p:txBody>
          <a:bodyPr/>
          <a:lstStyle>
            <a:lvl1pPr algn="r">
              <a:defRPr/>
            </a:lvl1pPr>
          </a:lstStyle>
          <a:p>
            <a:fld id="{A858AF17-352C-4B2A-998D-B5C7C6FF7017}" type="datetimeFigureOut">
              <a:rPr lang="sv-SE" smtClean="0"/>
              <a:pPr/>
              <a:t>2024-11-29</a:t>
            </a:fld>
            <a:endParaRPr lang="sv-SE"/>
          </a:p>
        </p:txBody>
      </p:sp>
      <p:sp>
        <p:nvSpPr>
          <p:cNvPr id="8" name="Platshållare för sidfot 7">
            <a:extLst>
              <a:ext uri="{FF2B5EF4-FFF2-40B4-BE49-F238E27FC236}">
                <a16:creationId xmlns:a16="http://schemas.microsoft.com/office/drawing/2014/main" id="{8BBB7808-FDA7-4A4E-A5D6-1F8435025E03}"/>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852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vsnittsrubrik">
  <p:cSld name="1_Avsnittsrubrik">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831851" y="2875281"/>
            <a:ext cx="10515600" cy="3214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98989"/>
              </a:buClr>
              <a:buSzPts val="1800"/>
              <a:buNone/>
              <a:defRPr sz="2400">
                <a:solidFill>
                  <a:srgbClr val="898989"/>
                </a:solidFill>
              </a:defRPr>
            </a:lvl1pPr>
            <a:lvl2pPr marL="1219170" lvl="1" indent="-304792" algn="l">
              <a:lnSpc>
                <a:spcPct val="90000"/>
              </a:lnSpc>
              <a:spcBef>
                <a:spcPts val="533"/>
              </a:spcBef>
              <a:spcAft>
                <a:spcPts val="0"/>
              </a:spcAft>
              <a:buClr>
                <a:srgbClr val="898989"/>
              </a:buClr>
              <a:buSzPts val="1500"/>
              <a:buNone/>
              <a:defRPr sz="2000">
                <a:solidFill>
                  <a:srgbClr val="898989"/>
                </a:solidFill>
              </a:defRPr>
            </a:lvl2pPr>
            <a:lvl3pPr marL="1828754" lvl="2" indent="-304792" algn="l">
              <a:lnSpc>
                <a:spcPct val="90000"/>
              </a:lnSpc>
              <a:spcBef>
                <a:spcPts val="533"/>
              </a:spcBef>
              <a:spcAft>
                <a:spcPts val="0"/>
              </a:spcAft>
              <a:buClr>
                <a:srgbClr val="898989"/>
              </a:buClr>
              <a:buSzPts val="1400"/>
              <a:buNone/>
              <a:defRPr sz="1867">
                <a:solidFill>
                  <a:srgbClr val="898989"/>
                </a:solidFill>
              </a:defRPr>
            </a:lvl3pPr>
            <a:lvl4pPr marL="2438339" lvl="3" indent="-304792" algn="l">
              <a:lnSpc>
                <a:spcPct val="90000"/>
              </a:lnSpc>
              <a:spcBef>
                <a:spcPts val="533"/>
              </a:spcBef>
              <a:spcAft>
                <a:spcPts val="0"/>
              </a:spcAft>
              <a:buClr>
                <a:srgbClr val="898989"/>
              </a:buClr>
              <a:buSzPts val="1200"/>
              <a:buNone/>
              <a:defRPr sz="1600">
                <a:solidFill>
                  <a:srgbClr val="898989"/>
                </a:solidFill>
              </a:defRPr>
            </a:lvl4pPr>
            <a:lvl5pPr marL="3047924" lvl="4" indent="-304792" algn="l">
              <a:lnSpc>
                <a:spcPct val="90000"/>
              </a:lnSpc>
              <a:spcBef>
                <a:spcPts val="533"/>
              </a:spcBef>
              <a:spcAft>
                <a:spcPts val="0"/>
              </a:spcAft>
              <a:buClr>
                <a:srgbClr val="898989"/>
              </a:buClr>
              <a:buSzPts val="1200"/>
              <a:buNone/>
              <a:defRPr sz="1600">
                <a:solidFill>
                  <a:srgbClr val="898989"/>
                </a:solidFill>
              </a:defRPr>
            </a:lvl5pPr>
            <a:lvl6pPr marL="3657509" lvl="5" indent="-304792" algn="l">
              <a:lnSpc>
                <a:spcPct val="90000"/>
              </a:lnSpc>
              <a:spcBef>
                <a:spcPts val="533"/>
              </a:spcBef>
              <a:spcAft>
                <a:spcPts val="0"/>
              </a:spcAft>
              <a:buClr>
                <a:srgbClr val="898989"/>
              </a:buClr>
              <a:buSzPts val="1200"/>
              <a:buNone/>
              <a:defRPr sz="1600">
                <a:solidFill>
                  <a:srgbClr val="898989"/>
                </a:solidFill>
              </a:defRPr>
            </a:lvl6pPr>
            <a:lvl7pPr marL="4267093" lvl="6" indent="-304792" algn="l">
              <a:lnSpc>
                <a:spcPct val="90000"/>
              </a:lnSpc>
              <a:spcBef>
                <a:spcPts val="533"/>
              </a:spcBef>
              <a:spcAft>
                <a:spcPts val="0"/>
              </a:spcAft>
              <a:buClr>
                <a:srgbClr val="898989"/>
              </a:buClr>
              <a:buSzPts val="1200"/>
              <a:buNone/>
              <a:defRPr sz="1600">
                <a:solidFill>
                  <a:srgbClr val="898989"/>
                </a:solidFill>
              </a:defRPr>
            </a:lvl7pPr>
            <a:lvl8pPr marL="4876678" lvl="7" indent="-304792" algn="l">
              <a:lnSpc>
                <a:spcPct val="90000"/>
              </a:lnSpc>
              <a:spcBef>
                <a:spcPts val="533"/>
              </a:spcBef>
              <a:spcAft>
                <a:spcPts val="0"/>
              </a:spcAft>
              <a:buClr>
                <a:srgbClr val="898989"/>
              </a:buClr>
              <a:buSzPts val="1200"/>
              <a:buNone/>
              <a:defRPr sz="1600">
                <a:solidFill>
                  <a:srgbClr val="898989"/>
                </a:solidFill>
              </a:defRPr>
            </a:lvl8pPr>
            <a:lvl9pPr marL="5486263" lvl="8" indent="-304792" algn="l">
              <a:lnSpc>
                <a:spcPct val="90000"/>
              </a:lnSpc>
              <a:spcBef>
                <a:spcPts val="533"/>
              </a:spcBef>
              <a:spcAft>
                <a:spcPts val="0"/>
              </a:spcAft>
              <a:buClr>
                <a:srgbClr val="898989"/>
              </a:buClr>
              <a:buSzPts val="1200"/>
              <a:buNone/>
              <a:defRPr sz="1600">
                <a:solidFill>
                  <a:srgbClr val="898989"/>
                </a:solidFill>
              </a:defRPr>
            </a:lvl9pPr>
          </a:lstStyle>
          <a:p>
            <a:endParaRPr/>
          </a:p>
        </p:txBody>
      </p:sp>
      <p:sp>
        <p:nvSpPr>
          <p:cNvPr id="29" name="Google Shape;29;p4"/>
          <p:cNvSpPr txBox="1">
            <a:spLocks noGrp="1"/>
          </p:cNvSpPr>
          <p:nvPr>
            <p:ph type="dt" idx="10"/>
          </p:nvPr>
        </p:nvSpPr>
        <p:spPr>
          <a:xfrm>
            <a:off x="8610600" y="6349223"/>
            <a:ext cx="2743200" cy="365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4"/>
          <p:cNvSpPr txBox="1">
            <a:spLocks noGrp="1"/>
          </p:cNvSpPr>
          <p:nvPr>
            <p:ph type="ftr" idx="11"/>
          </p:nvPr>
        </p:nvSpPr>
        <p:spPr>
          <a:xfrm>
            <a:off x="838200" y="6349221"/>
            <a:ext cx="7315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4"/>
          <p:cNvSpPr txBox="1">
            <a:spLocks noGrp="1"/>
          </p:cNvSpPr>
          <p:nvPr>
            <p:ph type="body" idx="2"/>
          </p:nvPr>
        </p:nvSpPr>
        <p:spPr>
          <a:xfrm>
            <a:off x="838199" y="1951891"/>
            <a:ext cx="10530400" cy="826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008FD5"/>
              </a:buClr>
              <a:buSzPts val="2700"/>
              <a:buNone/>
              <a:defRPr sz="3600" b="1">
                <a:solidFill>
                  <a:srgbClr val="008FD5"/>
                </a:solidFill>
              </a:defRPr>
            </a:lvl1pPr>
            <a:lvl2pPr marL="1219170" lvl="1" indent="-304792" algn="l">
              <a:lnSpc>
                <a:spcPct val="90000"/>
              </a:lnSpc>
              <a:spcBef>
                <a:spcPts val="533"/>
              </a:spcBef>
              <a:spcAft>
                <a:spcPts val="0"/>
              </a:spcAft>
              <a:buClr>
                <a:schemeClr val="dk1"/>
              </a:buClr>
              <a:buSzPts val="2100"/>
              <a:buNone/>
              <a:defRPr/>
            </a:lvl2pPr>
            <a:lvl3pPr marL="1828754" lvl="2" indent="-304792" algn="l">
              <a:lnSpc>
                <a:spcPct val="90000"/>
              </a:lnSpc>
              <a:spcBef>
                <a:spcPts val="533"/>
              </a:spcBef>
              <a:spcAft>
                <a:spcPts val="0"/>
              </a:spcAft>
              <a:buClr>
                <a:schemeClr val="dk1"/>
              </a:buClr>
              <a:buSzPts val="1800"/>
              <a:buNone/>
              <a:defRPr/>
            </a:lvl3pPr>
            <a:lvl4pPr marL="2438339" lvl="3" indent="-304792" algn="l">
              <a:lnSpc>
                <a:spcPct val="90000"/>
              </a:lnSpc>
              <a:spcBef>
                <a:spcPts val="533"/>
              </a:spcBef>
              <a:spcAft>
                <a:spcPts val="0"/>
              </a:spcAft>
              <a:buClr>
                <a:schemeClr val="dk1"/>
              </a:buClr>
              <a:buSzPts val="1500"/>
              <a:buNone/>
              <a:defRPr/>
            </a:lvl4pPr>
            <a:lvl5pPr marL="3047924" lvl="4" indent="-304792" algn="l">
              <a:lnSpc>
                <a:spcPct val="90000"/>
              </a:lnSpc>
              <a:spcBef>
                <a:spcPts val="533"/>
              </a:spcBef>
              <a:spcAft>
                <a:spcPts val="0"/>
              </a:spcAft>
              <a:buClr>
                <a:schemeClr val="dk1"/>
              </a:buClr>
              <a:buSzPts val="15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8883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BB34BD-322C-43F8-B397-E9EEDF909F95}"/>
              </a:ext>
            </a:extLst>
          </p:cNvPr>
          <p:cNvSpPr>
            <a:spLocks noGrp="1"/>
          </p:cNvSpPr>
          <p:nvPr>
            <p:ph type="title"/>
          </p:nvPr>
        </p:nvSpPr>
        <p:spPr>
          <a:xfrm>
            <a:off x="838200" y="486428"/>
            <a:ext cx="9372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AE67A81-393C-4EBC-9A2B-B67780E3933D}"/>
              </a:ext>
            </a:extLst>
          </p:cNvPr>
          <p:cNvSpPr>
            <a:spLocks noGrp="1"/>
          </p:cNvSpPr>
          <p:nvPr>
            <p:ph type="body" idx="1"/>
          </p:nvPr>
        </p:nvSpPr>
        <p:spPr>
          <a:xfrm>
            <a:off x="838200" y="2752531"/>
            <a:ext cx="10515600" cy="342443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9020A7E-9D98-4913-95B4-304CBD57E331}"/>
              </a:ext>
            </a:extLst>
          </p:cNvPr>
          <p:cNvSpPr>
            <a:spLocks noGrp="1"/>
          </p:cNvSpPr>
          <p:nvPr>
            <p:ph type="dt" sz="half" idx="2"/>
          </p:nvPr>
        </p:nvSpPr>
        <p:spPr>
          <a:xfrm>
            <a:off x="8610600" y="63492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858AF17-352C-4B2A-998D-B5C7C6FF7017}" type="datetimeFigureOut">
              <a:rPr lang="sv-SE" smtClean="0"/>
              <a:pPr algn="r"/>
              <a:t>2024-11-29</a:t>
            </a:fld>
            <a:endParaRPr lang="sv-SE"/>
          </a:p>
        </p:txBody>
      </p:sp>
      <p:sp>
        <p:nvSpPr>
          <p:cNvPr id="5" name="Platshållare för sidfot 4">
            <a:extLst>
              <a:ext uri="{FF2B5EF4-FFF2-40B4-BE49-F238E27FC236}">
                <a16:creationId xmlns:a16="http://schemas.microsoft.com/office/drawing/2014/main" id="{8E144B66-C488-4A7F-B727-FBEE13D84CF6}"/>
              </a:ext>
            </a:extLst>
          </p:cNvPr>
          <p:cNvSpPr>
            <a:spLocks noGrp="1"/>
          </p:cNvSpPr>
          <p:nvPr>
            <p:ph type="ftr" sz="quarter" idx="3"/>
          </p:nvPr>
        </p:nvSpPr>
        <p:spPr>
          <a:xfrm>
            <a:off x="838200" y="6349221"/>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Tree>
    <p:extLst>
      <p:ext uri="{BB962C8B-B14F-4D97-AF65-F5344CB8AC3E}">
        <p14:creationId xmlns:p14="http://schemas.microsoft.com/office/powerpoint/2010/main" val="2782319320"/>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63" r:id="rId3"/>
    <p:sldLayoutId id="2147483662" r:id="rId4"/>
    <p:sldLayoutId id="2147483666" r:id="rId5"/>
    <p:sldLayoutId id="2147483661" r:id="rId6"/>
    <p:sldLayoutId id="2147483664" r:id="rId7"/>
    <p:sldLayoutId id="2147483665"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24_0.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BE1135-FD8C-5725-AD1E-E997F496AFF2}"/>
              </a:ext>
            </a:extLst>
          </p:cNvPr>
          <p:cNvSpPr>
            <a:spLocks noGrp="1"/>
          </p:cNvSpPr>
          <p:nvPr>
            <p:ph type="title"/>
          </p:nvPr>
        </p:nvSpPr>
        <p:spPr/>
        <p:txBody>
          <a:bodyPr/>
          <a:lstStyle/>
          <a:p>
            <a:r>
              <a:rPr lang="sv-SE">
                <a:latin typeface="Arial Narrow"/>
              </a:rPr>
              <a:t>Aktion FN</a:t>
            </a:r>
          </a:p>
        </p:txBody>
      </p:sp>
      <p:sp>
        <p:nvSpPr>
          <p:cNvPr id="3" name="Platshållare för innehåll 2">
            <a:extLst>
              <a:ext uri="{FF2B5EF4-FFF2-40B4-BE49-F238E27FC236}">
                <a16:creationId xmlns:a16="http://schemas.microsoft.com/office/drawing/2014/main" id="{28114A76-BBB6-1B30-BD25-BCBA28F94873}"/>
              </a:ext>
            </a:extLst>
          </p:cNvPr>
          <p:cNvSpPr>
            <a:spLocks noGrp="1"/>
          </p:cNvSpPr>
          <p:nvPr>
            <p:ph idx="1"/>
          </p:nvPr>
        </p:nvSpPr>
        <p:spPr>
          <a:xfrm>
            <a:off x="838200" y="3333794"/>
            <a:ext cx="10608129" cy="3424432"/>
          </a:xfrm>
        </p:spPr>
        <p:txBody>
          <a:bodyPr vert="horz" lIns="91440" tIns="45720" rIns="91440" bIns="45720" rtlCol="0" anchor="t">
            <a:normAutofit/>
          </a:bodyPr>
          <a:lstStyle/>
          <a:p>
            <a:pPr marL="0" indent="0" algn="ctr">
              <a:buNone/>
            </a:pPr>
            <a:r>
              <a:rPr lang="sv-SE" sz="4400" b="1" dirty="0">
                <a:solidFill>
                  <a:schemeClr val="accent1"/>
                </a:solidFill>
                <a:latin typeface="Arial Narrow"/>
              </a:rPr>
              <a:t>FN:s arbete för flickors rättigheter </a:t>
            </a:r>
            <a:br>
              <a:rPr lang="sv-SE" sz="2400" b="1" dirty="0">
                <a:latin typeface="Arial Narrow"/>
              </a:rPr>
            </a:br>
            <a:r>
              <a:rPr lang="sv-SE" sz="4000" b="1" dirty="0">
                <a:latin typeface="Arial Narrow"/>
              </a:rPr>
              <a:t>– </a:t>
            </a:r>
            <a:r>
              <a:rPr lang="sv-SE" sz="4000" b="1" dirty="0">
                <a:solidFill>
                  <a:schemeClr val="accent1"/>
                </a:solidFill>
                <a:latin typeface="Arial Narrow"/>
              </a:rPr>
              <a:t>framgångar, farhågor och framtiden</a:t>
            </a:r>
          </a:p>
          <a:p>
            <a:pPr algn="ctr"/>
            <a:endParaRPr lang="sv-SE" sz="4000">
              <a:latin typeface="Arial Narrow"/>
            </a:endParaRPr>
          </a:p>
          <a:p>
            <a:pPr algn="ctr"/>
            <a:endParaRPr lang="sv-SE" sz="4000">
              <a:latin typeface="Arial Narrow"/>
            </a:endParaRPr>
          </a:p>
          <a:p>
            <a:pPr marL="0" indent="0" algn="ctr">
              <a:buNone/>
            </a:pPr>
            <a:r>
              <a:rPr lang="sv-SE" sz="2400" dirty="0">
                <a:latin typeface="Arial Narrow"/>
              </a:rPr>
              <a:t>Svenska FN-förbundet eller X-stads FN-förening/elevförening</a:t>
            </a:r>
          </a:p>
        </p:txBody>
      </p:sp>
    </p:spTree>
    <p:extLst>
      <p:ext uri="{BB962C8B-B14F-4D97-AF65-F5344CB8AC3E}">
        <p14:creationId xmlns:p14="http://schemas.microsoft.com/office/powerpoint/2010/main" val="395318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6B4D2C5-B950-5198-E952-58DA536022F4}"/>
              </a:ext>
            </a:extLst>
          </p:cNvPr>
          <p:cNvSpPr>
            <a:spLocks noGrp="1"/>
          </p:cNvSpPr>
          <p:nvPr>
            <p:ph type="title"/>
          </p:nvPr>
        </p:nvSpPr>
        <p:spPr>
          <a:xfrm>
            <a:off x="545926" y="697282"/>
            <a:ext cx="9363075" cy="1354791"/>
          </a:xfrm>
        </p:spPr>
        <p:txBody>
          <a:bodyPr>
            <a:normAutofit/>
          </a:bodyPr>
          <a:lstStyle/>
          <a:p>
            <a:r>
              <a:rPr lang="en-US" dirty="0">
                <a:latin typeface="Arial Narrow"/>
              </a:rPr>
              <a:t>FN:s Agenda </a:t>
            </a:r>
            <a:r>
              <a:rPr lang="en-US" dirty="0">
                <a:solidFill>
                  <a:srgbClr val="FFFFFF"/>
                </a:solidFill>
                <a:latin typeface="Arial Narrow"/>
              </a:rPr>
              <a:t>2030- rapport 2024</a:t>
            </a:r>
            <a:br>
              <a:rPr lang="en-US" dirty="0">
                <a:latin typeface="Arial Narrow"/>
              </a:rPr>
            </a:br>
            <a:endParaRPr lang="sv-SE">
              <a:latin typeface="Arial Narrow"/>
            </a:endParaRPr>
          </a:p>
        </p:txBody>
      </p:sp>
      <p:sp>
        <p:nvSpPr>
          <p:cNvPr id="2" name="Text Placeholder 1">
            <a:extLst>
              <a:ext uri="{FF2B5EF4-FFF2-40B4-BE49-F238E27FC236}">
                <a16:creationId xmlns:a16="http://schemas.microsoft.com/office/drawing/2014/main" id="{CBEAFED4-70F2-1F9D-B68D-9B70226A1159}"/>
              </a:ext>
            </a:extLst>
          </p:cNvPr>
          <p:cNvSpPr>
            <a:spLocks noGrp="1"/>
          </p:cNvSpPr>
          <p:nvPr>
            <p:ph idx="1"/>
          </p:nvPr>
        </p:nvSpPr>
        <p:spPr>
          <a:xfrm>
            <a:off x="309573" y="2258492"/>
            <a:ext cx="7856948" cy="4108251"/>
          </a:xfrm>
        </p:spPr>
        <p:txBody>
          <a:bodyPr vert="horz" lIns="91440" tIns="45720" rIns="91440" bIns="45720" rtlCol="0" anchor="t">
            <a:normAutofit lnSpcReduction="10000"/>
          </a:bodyPr>
          <a:lstStyle/>
          <a:p>
            <a:pPr marL="0" indent="0" fontAlgn="base">
              <a:buNone/>
            </a:pPr>
            <a:r>
              <a:rPr lang="sv-SE" sz="2400">
                <a:solidFill>
                  <a:srgbClr val="FF0000"/>
                </a:solidFill>
                <a:latin typeface="Arial Narrow"/>
              </a:rPr>
              <a:t>Mål 5:</a:t>
            </a:r>
            <a:endParaRPr lang="en-US" sz="2400">
              <a:solidFill>
                <a:srgbClr val="FF0000"/>
              </a:solidFill>
              <a:latin typeface="Arial Narrow"/>
            </a:endParaRPr>
          </a:p>
          <a:p>
            <a:pPr marL="0" indent="0">
              <a:buNone/>
            </a:pPr>
            <a:r>
              <a:rPr lang="sv-SE" sz="2400">
                <a:solidFill>
                  <a:srgbClr val="008FD5"/>
                </a:solidFill>
                <a:latin typeface="Arial Narrow"/>
              </a:rPr>
              <a:t>5.1 </a:t>
            </a:r>
            <a:r>
              <a:rPr lang="sv-SE" sz="2400">
                <a:solidFill>
                  <a:srgbClr val="000000"/>
                </a:solidFill>
                <a:latin typeface="Arial Narrow"/>
              </a:rPr>
              <a:t>Utrota diskriminering av kvinnor och flickor </a:t>
            </a:r>
            <a:br>
              <a:rPr lang="sv-SE" sz="2400">
                <a:latin typeface="Arial Narrow"/>
              </a:rPr>
            </a:br>
            <a:r>
              <a:rPr lang="sv-SE" sz="2400">
                <a:solidFill>
                  <a:srgbClr val="008FD5"/>
                </a:solidFill>
                <a:latin typeface="Arial Narrow"/>
              </a:rPr>
              <a:t>Marginella framsteg och betydande acceleration behövs.</a:t>
            </a:r>
            <a:br>
              <a:rPr lang="sv-SE" sz="2400">
                <a:latin typeface="Arial Narrow"/>
              </a:rPr>
            </a:br>
            <a:br>
              <a:rPr lang="sv-SE" sz="2400">
                <a:latin typeface="Arial Narrow"/>
              </a:rPr>
            </a:br>
            <a:r>
              <a:rPr lang="sv-SE" sz="2400">
                <a:solidFill>
                  <a:srgbClr val="008FD5"/>
                </a:solidFill>
                <a:latin typeface="Arial Narrow"/>
              </a:rPr>
              <a:t>5.3 </a:t>
            </a:r>
            <a:r>
              <a:rPr lang="sv-SE" sz="2400">
                <a:solidFill>
                  <a:srgbClr val="000000"/>
                </a:solidFill>
                <a:latin typeface="Arial Narrow"/>
              </a:rPr>
              <a:t>Avskaffa tvångsäktenskap och könsstympning </a:t>
            </a:r>
            <a:br>
              <a:rPr lang="sv-SE" sz="2400">
                <a:solidFill>
                  <a:srgbClr val="000000"/>
                </a:solidFill>
                <a:latin typeface="Arial Narrow"/>
              </a:rPr>
            </a:br>
            <a:r>
              <a:rPr lang="sv-SE" sz="2400">
                <a:solidFill>
                  <a:srgbClr val="008FD5"/>
                </a:solidFill>
                <a:latin typeface="Arial Narrow"/>
              </a:rPr>
              <a:t>Marginella framsteg och betydande acceleration behövs.</a:t>
            </a:r>
            <a:br>
              <a:rPr lang="sv-SE" sz="2400">
                <a:latin typeface="Arial Narrow"/>
              </a:rPr>
            </a:br>
            <a:br>
              <a:rPr lang="sv-SE" sz="2400">
                <a:latin typeface="Arial Narrow"/>
              </a:rPr>
            </a:br>
            <a:r>
              <a:rPr lang="sv-SE" sz="2400">
                <a:solidFill>
                  <a:srgbClr val="008FD5"/>
                </a:solidFill>
                <a:latin typeface="Arial Narrow"/>
              </a:rPr>
              <a:t>5.5 </a:t>
            </a:r>
            <a:r>
              <a:rPr lang="sv-SE" sz="2400">
                <a:solidFill>
                  <a:srgbClr val="000000"/>
                </a:solidFill>
                <a:latin typeface="Arial Narrow"/>
              </a:rPr>
              <a:t>Säkerställ fullt deltagande för kvinnor i ledarskap och beslutsfattande </a:t>
            </a:r>
            <a:r>
              <a:rPr lang="sv-SE" sz="2400">
                <a:solidFill>
                  <a:srgbClr val="008FD5"/>
                </a:solidFill>
                <a:latin typeface="Arial Narrow"/>
              </a:rPr>
              <a:t>Stagnation</a:t>
            </a:r>
            <a:br>
              <a:rPr lang="sv-SE" sz="2400">
                <a:latin typeface="Arial Narrow"/>
              </a:rPr>
            </a:br>
            <a:br>
              <a:rPr lang="sv-SE" sz="2400">
                <a:latin typeface="Arial Narrow"/>
              </a:rPr>
            </a:br>
            <a:r>
              <a:rPr lang="sv-SE" sz="2400">
                <a:solidFill>
                  <a:srgbClr val="008FD5"/>
                </a:solidFill>
                <a:latin typeface="Arial Narrow"/>
              </a:rPr>
              <a:t>5.6b </a:t>
            </a:r>
            <a:r>
              <a:rPr lang="sv-SE" sz="2400">
                <a:solidFill>
                  <a:srgbClr val="000000"/>
                </a:solidFill>
                <a:latin typeface="Arial Narrow"/>
              </a:rPr>
              <a:t>Stärk kvinnors roll med hjälp av teknik-</a:t>
            </a:r>
            <a:br>
              <a:rPr lang="sv-SE" sz="2400">
                <a:latin typeface="Arial Narrow"/>
              </a:rPr>
            </a:br>
            <a:r>
              <a:rPr lang="sv-SE" sz="2400">
                <a:solidFill>
                  <a:schemeClr val="accent1"/>
                </a:solidFill>
                <a:latin typeface="Arial Narrow"/>
                <a:ea typeface="+mn-lt"/>
                <a:cs typeface="+mn-lt"/>
              </a:rPr>
              <a:t>Tillräckliga framsteg för att nå målen till 2030</a:t>
            </a:r>
            <a:endParaRPr lang="en-US" sz="2400">
              <a:solidFill>
                <a:schemeClr val="accent1"/>
              </a:solidFill>
              <a:latin typeface="Arial Narrow"/>
            </a:endParaRPr>
          </a:p>
          <a:p>
            <a:pPr marL="304165" indent="0">
              <a:buNone/>
            </a:pPr>
            <a:endParaRPr lang="en-US"/>
          </a:p>
        </p:txBody>
      </p:sp>
      <p:pic>
        <p:nvPicPr>
          <p:cNvPr id="6" name="Bildobjekt 5" descr="Agenda 2030 Mål 5: Jämställdhet — Naturkartan">
            <a:extLst>
              <a:ext uri="{FF2B5EF4-FFF2-40B4-BE49-F238E27FC236}">
                <a16:creationId xmlns:a16="http://schemas.microsoft.com/office/drawing/2014/main" id="{E02751BE-EAE0-99FC-8817-117E2CDB21F4}"/>
              </a:ext>
            </a:extLst>
          </p:cNvPr>
          <p:cNvPicPr>
            <a:picLocks noChangeAspect="1"/>
          </p:cNvPicPr>
          <p:nvPr/>
        </p:nvPicPr>
        <p:blipFill>
          <a:blip r:embed="rId3"/>
          <a:srcRect l="25053" t="6944" r="25595" b="8746"/>
          <a:stretch/>
        </p:blipFill>
        <p:spPr>
          <a:xfrm>
            <a:off x="8191769" y="2768311"/>
            <a:ext cx="3452894" cy="3356749"/>
          </a:xfrm>
          <a:prstGeom prst="rect">
            <a:avLst/>
          </a:prstGeom>
        </p:spPr>
      </p:pic>
    </p:spTree>
    <p:extLst>
      <p:ext uri="{BB962C8B-B14F-4D97-AF65-F5344CB8AC3E}">
        <p14:creationId xmlns:p14="http://schemas.microsoft.com/office/powerpoint/2010/main" val="337040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0760F0B8-E5B1-DA2D-AE5E-E41A5FFA738F}"/>
              </a:ext>
            </a:extLst>
          </p:cNvPr>
          <p:cNvSpPr>
            <a:spLocks noGrp="1"/>
          </p:cNvSpPr>
          <p:nvPr>
            <p:ph type="body" sz="quarter" idx="13"/>
          </p:nvPr>
        </p:nvSpPr>
        <p:spPr/>
        <p:txBody>
          <a:bodyPr/>
          <a:lstStyle/>
          <a:p>
            <a:endParaRPr lang="sv-SE"/>
          </a:p>
        </p:txBody>
      </p:sp>
      <p:pic>
        <p:nvPicPr>
          <p:cNvPr id="7" name="Platshållare för bild 6" descr="En bild som visar utomhus, klädsel, person, strand&#10;&#10;Automatiskt genererad beskrivning">
            <a:extLst>
              <a:ext uri="{FF2B5EF4-FFF2-40B4-BE49-F238E27FC236}">
                <a16:creationId xmlns:a16="http://schemas.microsoft.com/office/drawing/2014/main" id="{06EA827D-2972-D1E1-C241-577B430252AC}"/>
              </a:ext>
            </a:extLst>
          </p:cNvPr>
          <p:cNvPicPr>
            <a:picLocks noGrp="1" noChangeAspect="1"/>
          </p:cNvPicPr>
          <p:nvPr>
            <p:ph type="pic" idx="1"/>
          </p:nvPr>
        </p:nvPicPr>
        <p:blipFill>
          <a:blip r:embed="rId3"/>
          <a:srcRect l="43718" t="-55" r="-54" b="55"/>
          <a:stretch/>
        </p:blipFill>
        <p:spPr>
          <a:xfrm>
            <a:off x="7946968" y="1831181"/>
            <a:ext cx="4250268" cy="5026780"/>
          </a:xfrm>
        </p:spPr>
      </p:pic>
      <p:sp>
        <p:nvSpPr>
          <p:cNvPr id="2" name="Rubrik 1">
            <a:extLst>
              <a:ext uri="{FF2B5EF4-FFF2-40B4-BE49-F238E27FC236}">
                <a16:creationId xmlns:a16="http://schemas.microsoft.com/office/drawing/2014/main" id="{11C8294B-9346-6AAD-4135-4B2368CD4B84}"/>
              </a:ext>
            </a:extLst>
          </p:cNvPr>
          <p:cNvSpPr>
            <a:spLocks noGrp="1"/>
          </p:cNvSpPr>
          <p:nvPr>
            <p:ph type="title"/>
          </p:nvPr>
        </p:nvSpPr>
        <p:spPr/>
        <p:txBody>
          <a:bodyPr/>
          <a:lstStyle/>
          <a:p>
            <a:r>
              <a:rPr lang="sv-SE">
                <a:latin typeface="Arial Narrow"/>
              </a:rPr>
              <a:t>Varför går utvecklingen långsamt?</a:t>
            </a:r>
            <a:endParaRPr lang="sv-SE"/>
          </a:p>
        </p:txBody>
      </p:sp>
      <p:sp>
        <p:nvSpPr>
          <p:cNvPr id="8" name="Platshållare för text 7">
            <a:extLst>
              <a:ext uri="{FF2B5EF4-FFF2-40B4-BE49-F238E27FC236}">
                <a16:creationId xmlns:a16="http://schemas.microsoft.com/office/drawing/2014/main" id="{587C1DF8-D29B-F760-DC35-85946DC85A10}"/>
              </a:ext>
            </a:extLst>
          </p:cNvPr>
          <p:cNvSpPr>
            <a:spLocks noGrp="1"/>
          </p:cNvSpPr>
          <p:nvPr>
            <p:ph type="body" sz="quarter" idx="2"/>
          </p:nvPr>
        </p:nvSpPr>
        <p:spPr>
          <a:xfrm>
            <a:off x="624128" y="2611476"/>
            <a:ext cx="6699856" cy="2597119"/>
          </a:xfrm>
        </p:spPr>
        <p:txBody>
          <a:bodyPr vert="horz" lIns="91440" tIns="45720" rIns="91440" bIns="45720" rtlCol="0" anchor="t">
            <a:noAutofit/>
          </a:bodyPr>
          <a:lstStyle/>
          <a:p>
            <a:pPr marL="342900" indent="-342900">
              <a:buFont typeface="Arial" panose="020B0604020202020204" pitchFamily="34" charset="0"/>
              <a:buChar char="•"/>
            </a:pPr>
            <a:r>
              <a:rPr lang="sv-SE" sz="2600" b="1">
                <a:latin typeface="Arial Narrow"/>
              </a:rPr>
              <a:t>Pandemin: </a:t>
            </a:r>
            <a:r>
              <a:rPr lang="sv-SE" sz="2600">
                <a:solidFill>
                  <a:schemeClr val="accent1"/>
                </a:solidFill>
                <a:latin typeface="Arial Narrow"/>
                <a:ea typeface="+mn-lt"/>
                <a:cs typeface="+mn-lt"/>
              </a:rPr>
              <a:t>Den globala extrem fattigdomen ökade 2020 för första gången på flera decennier, vilket har fördröjt framstegen med tre år.</a:t>
            </a:r>
            <a:endParaRPr lang="sv-SE" sz="2600" b="1">
              <a:solidFill>
                <a:schemeClr val="accent1"/>
              </a:solidFill>
              <a:latin typeface="Arial Narrow"/>
            </a:endParaRPr>
          </a:p>
          <a:p>
            <a:pPr marL="342900" indent="-342900">
              <a:buFont typeface="Arial" panose="020B0604020202020204" pitchFamily="34" charset="0"/>
              <a:buChar char="•"/>
            </a:pPr>
            <a:r>
              <a:rPr lang="sv-SE" sz="2600" b="1">
                <a:latin typeface="Arial Narrow"/>
              </a:rPr>
              <a:t>Krig och konflikt: </a:t>
            </a:r>
            <a:r>
              <a:rPr lang="sv-SE" sz="2600">
                <a:solidFill>
                  <a:schemeClr val="accent1"/>
                </a:solidFill>
                <a:latin typeface="Arial Narrow"/>
              </a:rPr>
              <a:t>Barnäktenskap är dubbelt så förekommande i stater som är drabbade av krig och konflikt.</a:t>
            </a:r>
          </a:p>
          <a:p>
            <a:pPr marL="342900" indent="-342900">
              <a:buFont typeface="Arial" panose="020B0604020202020204" pitchFamily="34" charset="0"/>
              <a:buChar char="•"/>
            </a:pPr>
            <a:r>
              <a:rPr lang="sv-SE" sz="2600" b="1">
                <a:latin typeface="Arial Narrow"/>
              </a:rPr>
              <a:t>Klimatförändringar:</a:t>
            </a:r>
            <a:r>
              <a:rPr lang="sv-SE" sz="2600">
                <a:latin typeface="Arial Narrow"/>
              </a:rPr>
              <a:t> </a:t>
            </a:r>
            <a:r>
              <a:rPr lang="sv-SE" sz="2600">
                <a:solidFill>
                  <a:schemeClr val="accent1"/>
                </a:solidFill>
                <a:latin typeface="Arial Narrow"/>
              </a:rPr>
              <a:t>40 miljoner barns utbildning påverkas varje år på grund av klimatförändringar. </a:t>
            </a:r>
            <a:endParaRPr lang="sv-SE" sz="2600">
              <a:solidFill>
                <a:schemeClr val="accent1"/>
              </a:solidFill>
            </a:endParaRPr>
          </a:p>
        </p:txBody>
      </p:sp>
    </p:spTree>
    <p:extLst>
      <p:ext uri="{BB962C8B-B14F-4D97-AF65-F5344CB8AC3E}">
        <p14:creationId xmlns:p14="http://schemas.microsoft.com/office/powerpoint/2010/main" val="332370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3" name="Rubrik 2">
            <a:extLst>
              <a:ext uri="{FF2B5EF4-FFF2-40B4-BE49-F238E27FC236}">
                <a16:creationId xmlns:a16="http://schemas.microsoft.com/office/drawing/2014/main" id="{D980C23C-3E4D-1D5F-52DD-69F800945CE8}"/>
              </a:ext>
            </a:extLst>
          </p:cNvPr>
          <p:cNvSpPr>
            <a:spLocks noGrp="1"/>
          </p:cNvSpPr>
          <p:nvPr>
            <p:ph type="title"/>
          </p:nvPr>
        </p:nvSpPr>
        <p:spPr/>
        <p:txBody>
          <a:bodyPr/>
          <a:lstStyle/>
          <a:p>
            <a:r>
              <a:rPr lang="sv-SE">
                <a:latin typeface="Arial Narrow"/>
              </a:rPr>
              <a:t>FN:s arbete i praktiken</a:t>
            </a:r>
          </a:p>
        </p:txBody>
      </p:sp>
      <p:pic>
        <p:nvPicPr>
          <p:cNvPr id="262" name="Google Shape;262;p38"/>
          <p:cNvPicPr preferRelativeResize="0"/>
          <p:nvPr/>
        </p:nvPicPr>
        <p:blipFill>
          <a:blip r:embed="rId3">
            <a:alphaModFix/>
          </a:blip>
          <a:stretch>
            <a:fillRect/>
          </a:stretch>
        </p:blipFill>
        <p:spPr>
          <a:xfrm>
            <a:off x="9258877" y="3746749"/>
            <a:ext cx="2724940" cy="1374902"/>
          </a:xfrm>
          <a:prstGeom prst="rect">
            <a:avLst/>
          </a:prstGeom>
          <a:noFill/>
          <a:ln>
            <a:noFill/>
          </a:ln>
        </p:spPr>
      </p:pic>
      <p:pic>
        <p:nvPicPr>
          <p:cNvPr id="263" name="Google Shape;263;p38"/>
          <p:cNvPicPr preferRelativeResize="0"/>
          <p:nvPr/>
        </p:nvPicPr>
        <p:blipFill>
          <a:blip r:embed="rId4">
            <a:alphaModFix/>
          </a:blip>
          <a:stretch>
            <a:fillRect/>
          </a:stretch>
        </p:blipFill>
        <p:spPr>
          <a:xfrm>
            <a:off x="9259892" y="5667216"/>
            <a:ext cx="2405761" cy="1030629"/>
          </a:xfrm>
          <a:prstGeom prst="rect">
            <a:avLst/>
          </a:prstGeom>
          <a:noFill/>
          <a:ln>
            <a:noFill/>
          </a:ln>
        </p:spPr>
      </p:pic>
      <p:pic>
        <p:nvPicPr>
          <p:cNvPr id="4" name="Google Shape;128;p19">
            <a:extLst>
              <a:ext uri="{FF2B5EF4-FFF2-40B4-BE49-F238E27FC236}">
                <a16:creationId xmlns:a16="http://schemas.microsoft.com/office/drawing/2014/main" id="{7286BFAF-F325-E711-23C0-8FED64B8AA42}"/>
              </a:ext>
            </a:extLst>
          </p:cNvPr>
          <p:cNvPicPr preferRelativeResize="0"/>
          <p:nvPr/>
        </p:nvPicPr>
        <p:blipFill rotWithShape="1">
          <a:blip r:embed="rId5">
            <a:alphaModFix/>
          </a:blip>
          <a:srcRect r="-223"/>
          <a:stretch/>
        </p:blipFill>
        <p:spPr>
          <a:xfrm>
            <a:off x="9075037" y="2170671"/>
            <a:ext cx="2457858" cy="1116663"/>
          </a:xfrm>
          <a:prstGeom prst="rect">
            <a:avLst/>
          </a:prstGeom>
          <a:noFill/>
          <a:ln>
            <a:noFill/>
          </a:ln>
        </p:spPr>
      </p:pic>
      <p:sp>
        <p:nvSpPr>
          <p:cNvPr id="6" name="Text Placeholder 1">
            <a:extLst>
              <a:ext uri="{FF2B5EF4-FFF2-40B4-BE49-F238E27FC236}">
                <a16:creationId xmlns:a16="http://schemas.microsoft.com/office/drawing/2014/main" id="{8FA2B146-F61A-39A6-E459-DAD9C7E4B250}"/>
              </a:ext>
            </a:extLst>
          </p:cNvPr>
          <p:cNvSpPr>
            <a:spLocks noGrp="1"/>
          </p:cNvSpPr>
          <p:nvPr/>
        </p:nvSpPr>
        <p:spPr>
          <a:xfrm>
            <a:off x="833714" y="2538316"/>
            <a:ext cx="5310926" cy="2410800"/>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898989"/>
              </a:buClr>
              <a:buSzPts val="1800"/>
              <a:buFont typeface="Arial"/>
              <a:buNone/>
              <a:defRPr sz="1800" b="0" i="0" u="none" strike="noStrike" cap="none">
                <a:solidFill>
                  <a:srgbClr val="898989"/>
                </a:solidFill>
                <a:latin typeface="Oswald"/>
                <a:ea typeface="Oswald"/>
                <a:cs typeface="Oswald"/>
                <a:sym typeface="Oswald"/>
              </a:defRPr>
            </a:lvl1pPr>
            <a:lvl2pPr marL="914400" marR="0" lvl="1" indent="-228600" algn="l" rtl="0">
              <a:lnSpc>
                <a:spcPct val="90000"/>
              </a:lnSpc>
              <a:spcBef>
                <a:spcPts val="400"/>
              </a:spcBef>
              <a:spcAft>
                <a:spcPts val="0"/>
              </a:spcAft>
              <a:buClr>
                <a:srgbClr val="898989"/>
              </a:buClr>
              <a:buSzPts val="1500"/>
              <a:buFont typeface="Arial"/>
              <a:buNone/>
              <a:defRPr sz="1500" b="0" i="0" u="none" strike="noStrike" cap="none">
                <a:solidFill>
                  <a:srgbClr val="898989"/>
                </a:solidFill>
                <a:latin typeface="Oswald"/>
                <a:ea typeface="Oswald"/>
                <a:cs typeface="Oswald"/>
                <a:sym typeface="Oswald"/>
              </a:defRPr>
            </a:lvl2pPr>
            <a:lvl3pPr marL="1371600" marR="0" lvl="2" indent="-228600" algn="l" rtl="0">
              <a:lnSpc>
                <a:spcPct val="90000"/>
              </a:lnSpc>
              <a:spcBef>
                <a:spcPts val="400"/>
              </a:spcBef>
              <a:spcAft>
                <a:spcPts val="0"/>
              </a:spcAft>
              <a:buClr>
                <a:srgbClr val="898989"/>
              </a:buClr>
              <a:buSzPts val="1400"/>
              <a:buFont typeface="Arial"/>
              <a:buNone/>
              <a:defRPr sz="1400" b="0" i="0" u="none" strike="noStrike" cap="none">
                <a:solidFill>
                  <a:srgbClr val="898989"/>
                </a:solidFill>
                <a:latin typeface="Oswald"/>
                <a:ea typeface="Oswald"/>
                <a:cs typeface="Oswald"/>
                <a:sym typeface="Oswald"/>
              </a:defRPr>
            </a:lvl3pPr>
            <a:lvl4pPr marL="1828800" marR="0" lvl="3"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4pPr>
            <a:lvl5pPr marL="2286000" marR="0" lvl="4"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5pPr>
            <a:lvl6pPr marL="2743200" marR="0" lvl="5"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6pPr>
            <a:lvl7pPr marL="3200400" marR="0" lvl="6"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7pPr>
            <a:lvl8pPr marL="3657600" marR="0" lvl="7"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8pPr>
            <a:lvl9pPr marL="4114800" marR="0" lvl="8"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9pPr>
          </a:lstStyle>
          <a:p>
            <a:pPr marL="76200" indent="0"/>
            <a:endParaRPr lang="sv" sz="3000">
              <a:latin typeface="Arial Narrow"/>
              <a:cs typeface="Segoe UI"/>
            </a:endParaRPr>
          </a:p>
        </p:txBody>
      </p:sp>
      <p:sp>
        <p:nvSpPr>
          <p:cNvPr id="8" name="Text Placeholder 1">
            <a:extLst>
              <a:ext uri="{FF2B5EF4-FFF2-40B4-BE49-F238E27FC236}">
                <a16:creationId xmlns:a16="http://schemas.microsoft.com/office/drawing/2014/main" id="{DA2BDC0F-6934-1450-2708-1B44DB7B2683}"/>
              </a:ext>
            </a:extLst>
          </p:cNvPr>
          <p:cNvSpPr>
            <a:spLocks noGrp="1"/>
          </p:cNvSpPr>
          <p:nvPr/>
        </p:nvSpPr>
        <p:spPr>
          <a:xfrm>
            <a:off x="260496" y="1139753"/>
            <a:ext cx="7917186" cy="421088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898989"/>
              </a:buClr>
              <a:buSzPts val="1800"/>
              <a:buFont typeface="Arial"/>
              <a:buNone/>
              <a:defRPr sz="1800" b="0" i="0" u="none" strike="noStrike" cap="none">
                <a:solidFill>
                  <a:srgbClr val="898989"/>
                </a:solidFill>
                <a:latin typeface="Oswald"/>
                <a:ea typeface="Oswald"/>
                <a:cs typeface="Oswald"/>
                <a:sym typeface="Oswald"/>
              </a:defRPr>
            </a:lvl1pPr>
            <a:lvl2pPr marL="914400" marR="0" lvl="1" indent="-228600" algn="l" rtl="0">
              <a:lnSpc>
                <a:spcPct val="90000"/>
              </a:lnSpc>
              <a:spcBef>
                <a:spcPts val="400"/>
              </a:spcBef>
              <a:spcAft>
                <a:spcPts val="0"/>
              </a:spcAft>
              <a:buClr>
                <a:srgbClr val="898989"/>
              </a:buClr>
              <a:buSzPts val="1500"/>
              <a:buFont typeface="Arial"/>
              <a:buNone/>
              <a:defRPr sz="1500" b="0" i="0" u="none" strike="noStrike" cap="none">
                <a:solidFill>
                  <a:srgbClr val="898989"/>
                </a:solidFill>
                <a:latin typeface="Oswald"/>
                <a:ea typeface="Oswald"/>
                <a:cs typeface="Oswald"/>
                <a:sym typeface="Oswald"/>
              </a:defRPr>
            </a:lvl2pPr>
            <a:lvl3pPr marL="1371600" marR="0" lvl="2" indent="-228600" algn="l" rtl="0">
              <a:lnSpc>
                <a:spcPct val="90000"/>
              </a:lnSpc>
              <a:spcBef>
                <a:spcPts val="400"/>
              </a:spcBef>
              <a:spcAft>
                <a:spcPts val="0"/>
              </a:spcAft>
              <a:buClr>
                <a:srgbClr val="898989"/>
              </a:buClr>
              <a:buSzPts val="1400"/>
              <a:buFont typeface="Arial"/>
              <a:buNone/>
              <a:defRPr sz="1400" b="0" i="0" u="none" strike="noStrike" cap="none">
                <a:solidFill>
                  <a:srgbClr val="898989"/>
                </a:solidFill>
                <a:latin typeface="Oswald"/>
                <a:ea typeface="Oswald"/>
                <a:cs typeface="Oswald"/>
                <a:sym typeface="Oswald"/>
              </a:defRPr>
            </a:lvl3pPr>
            <a:lvl4pPr marL="1828800" marR="0" lvl="3"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4pPr>
            <a:lvl5pPr marL="2286000" marR="0" lvl="4"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5pPr>
            <a:lvl6pPr marL="2743200" marR="0" lvl="5"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6pPr>
            <a:lvl7pPr marL="3200400" marR="0" lvl="6"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7pPr>
            <a:lvl8pPr marL="3657600" marR="0" lvl="7"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8pPr>
            <a:lvl9pPr marL="4114800" marR="0" lvl="8"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9pPr>
          </a:lstStyle>
          <a:p>
            <a:pPr marL="514350" indent="-285750">
              <a:buChar char="•"/>
            </a:pPr>
            <a:endParaRPr lang="sv-SE" sz="2400" b="1">
              <a:solidFill>
                <a:schemeClr val="tx1"/>
              </a:solidFill>
              <a:latin typeface="Arial Narrow"/>
              <a:cs typeface="Segoe UI"/>
            </a:endParaRPr>
          </a:p>
          <a:p>
            <a:pPr marL="514350" indent="-285750">
              <a:buChar char="•"/>
            </a:pPr>
            <a:endParaRPr lang="sv-SE" sz="2400" b="1">
              <a:solidFill>
                <a:schemeClr val="tx1"/>
              </a:solidFill>
              <a:latin typeface="Arial Narrow"/>
              <a:cs typeface="Segoe UI"/>
            </a:endParaRPr>
          </a:p>
          <a:p>
            <a:pPr marL="514350" indent="-285750">
              <a:buChar char="•"/>
            </a:pPr>
            <a:r>
              <a:rPr lang="sv-SE" sz="2400" b="1">
                <a:solidFill>
                  <a:schemeClr val="tx1"/>
                </a:solidFill>
                <a:latin typeface="Arial Narrow"/>
                <a:cs typeface="Segoe UI"/>
              </a:rPr>
              <a:t>UN </a:t>
            </a:r>
            <a:r>
              <a:rPr lang="sv-SE" sz="2400" b="1" err="1">
                <a:solidFill>
                  <a:schemeClr val="tx1"/>
                </a:solidFill>
                <a:latin typeface="Arial Narrow"/>
                <a:cs typeface="Segoe UI"/>
              </a:rPr>
              <a:t>Women</a:t>
            </a:r>
            <a:r>
              <a:rPr lang="sv-SE" sz="2400">
                <a:solidFill>
                  <a:srgbClr val="000000"/>
                </a:solidFill>
                <a:latin typeface="Arial Narrow"/>
                <a:cs typeface="Segoe UI"/>
              </a:rPr>
              <a:t> arbetar för att främja jämställdhet och stärka rättigheter för kvinnor och flickor över hela världen, med kvinnokonventionen som grundpelare.</a:t>
            </a:r>
          </a:p>
          <a:p>
            <a:pPr marL="228600" indent="0"/>
            <a:endParaRPr lang="sv-SE" sz="2400">
              <a:solidFill>
                <a:srgbClr val="000000"/>
              </a:solidFill>
              <a:latin typeface="Arial Narrow"/>
              <a:cs typeface="Segoe UI"/>
            </a:endParaRPr>
          </a:p>
          <a:p>
            <a:pPr marL="514350" indent="-285750">
              <a:buChar char="•"/>
            </a:pPr>
            <a:r>
              <a:rPr lang="sv-SE" sz="2400" b="1">
                <a:solidFill>
                  <a:schemeClr val="tx1"/>
                </a:solidFill>
                <a:latin typeface="Arial Narrow"/>
                <a:cs typeface="Segoe UI"/>
              </a:rPr>
              <a:t>Unicef,</a:t>
            </a:r>
            <a:r>
              <a:rPr lang="sv-SE" sz="2400">
                <a:solidFill>
                  <a:schemeClr val="tx1"/>
                </a:solidFill>
                <a:latin typeface="Arial Narrow"/>
                <a:cs typeface="Segoe UI"/>
              </a:rPr>
              <a:t> FN:s barnfond, arbetar i 190 länder för barns överlevnad, utbildning, hälsa samt skydd mot våld och övergrepp, i enlighet med FN:s konvention om barnets rättigheter.</a:t>
            </a:r>
          </a:p>
          <a:p>
            <a:pPr marL="228600" indent="0"/>
            <a:endParaRPr lang="sv-SE" sz="2400">
              <a:solidFill>
                <a:schemeClr val="tx1"/>
              </a:solidFill>
              <a:latin typeface="Arial Narrow"/>
              <a:cs typeface="Segoe UI"/>
            </a:endParaRPr>
          </a:p>
          <a:p>
            <a:pPr marL="514350" indent="-285750">
              <a:buChar char="•"/>
            </a:pPr>
            <a:r>
              <a:rPr lang="sv-SE" sz="2400" b="1">
                <a:solidFill>
                  <a:schemeClr val="tx1"/>
                </a:solidFill>
                <a:latin typeface="Arial Narrow"/>
                <a:cs typeface="Segoe UI"/>
              </a:rPr>
              <a:t>FN:s befolkningsfond (UNFPA) </a:t>
            </a:r>
            <a:r>
              <a:rPr lang="sv-SE" sz="2400">
                <a:solidFill>
                  <a:schemeClr val="tx1"/>
                </a:solidFill>
                <a:latin typeface="Arial Narrow"/>
                <a:cs typeface="Segoe UI"/>
              </a:rPr>
              <a:t>arbetar med sexuell och reproduktiv hälsa med fokus på att säkerställa att varje graviditet är önskad och att alla unga människor får möjlighet att nå sin fulla potential.</a:t>
            </a:r>
          </a:p>
          <a:p>
            <a:pPr marL="76200" indent="0"/>
            <a:endParaRPr lang="sv" sz="3000">
              <a:latin typeface="Arial Narrow"/>
              <a:cs typeface="Segoe U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klädsel, person, utomhus, Människoansikte&#10;&#10;Automatiskt genererad beskrivning">
            <a:extLst>
              <a:ext uri="{FF2B5EF4-FFF2-40B4-BE49-F238E27FC236}">
                <a16:creationId xmlns:a16="http://schemas.microsoft.com/office/drawing/2014/main" id="{1CBCB511-EE27-70E5-729D-F37924E2AE87}"/>
              </a:ext>
            </a:extLst>
          </p:cNvPr>
          <p:cNvPicPr>
            <a:picLocks noChangeAspect="1"/>
          </p:cNvPicPr>
          <p:nvPr/>
        </p:nvPicPr>
        <p:blipFill>
          <a:blip r:embed="rId3"/>
          <a:srcRect l="5393" t="-2" r="38691" b="1"/>
          <a:stretch/>
        </p:blipFill>
        <p:spPr>
          <a:xfrm>
            <a:off x="7946968" y="1831181"/>
            <a:ext cx="4242665" cy="5026773"/>
          </a:xfrm>
          <a:prstGeom prst="rect">
            <a:avLst/>
          </a:prstGeom>
          <a:noFill/>
        </p:spPr>
      </p:pic>
      <p:sp>
        <p:nvSpPr>
          <p:cNvPr id="2" name="Rubrik 1">
            <a:extLst>
              <a:ext uri="{FF2B5EF4-FFF2-40B4-BE49-F238E27FC236}">
                <a16:creationId xmlns:a16="http://schemas.microsoft.com/office/drawing/2014/main" id="{38A58DE4-253C-4D32-C09E-826B1FB75816}"/>
              </a:ext>
            </a:extLst>
          </p:cNvPr>
          <p:cNvSpPr>
            <a:spLocks noGrp="1"/>
          </p:cNvSpPr>
          <p:nvPr>
            <p:ph type="title"/>
          </p:nvPr>
        </p:nvSpPr>
        <p:spPr>
          <a:xfrm>
            <a:off x="374374" y="457200"/>
            <a:ext cx="9826901" cy="1365834"/>
          </a:xfrm>
        </p:spPr>
        <p:txBody>
          <a:bodyPr anchor="ctr">
            <a:normAutofit/>
          </a:bodyPr>
          <a:lstStyle/>
          <a:p>
            <a:r>
              <a:rPr lang="sv-SE">
                <a:latin typeface="Arial Narrow"/>
              </a:rPr>
              <a:t>UNFPA:s arbete i humanitära nödsituationer</a:t>
            </a:r>
          </a:p>
        </p:txBody>
      </p:sp>
      <p:sp>
        <p:nvSpPr>
          <p:cNvPr id="3" name="Platshållare för innehåll 2">
            <a:extLst>
              <a:ext uri="{FF2B5EF4-FFF2-40B4-BE49-F238E27FC236}">
                <a16:creationId xmlns:a16="http://schemas.microsoft.com/office/drawing/2014/main" id="{02CD6C82-4B01-18C3-23CE-3E50123287BF}"/>
              </a:ext>
            </a:extLst>
          </p:cNvPr>
          <p:cNvSpPr>
            <a:spLocks noGrp="1"/>
          </p:cNvSpPr>
          <p:nvPr>
            <p:ph idx="1"/>
          </p:nvPr>
        </p:nvSpPr>
        <p:spPr>
          <a:xfrm>
            <a:off x="367961" y="1994956"/>
            <a:ext cx="7589078" cy="4683389"/>
          </a:xfrm>
        </p:spPr>
        <p:txBody>
          <a:bodyPr vert="horz" lIns="91440" tIns="45720" rIns="91440" bIns="45720" rtlCol="0" anchor="t">
            <a:normAutofit lnSpcReduction="10000"/>
          </a:bodyPr>
          <a:lstStyle/>
          <a:p>
            <a:pPr marL="0" indent="0">
              <a:buNone/>
            </a:pPr>
            <a:endParaRPr lang="sv-SE" sz="2900" b="1">
              <a:latin typeface="Arial Narrow"/>
            </a:endParaRPr>
          </a:p>
          <a:p>
            <a:pPr marL="0" indent="0">
              <a:buNone/>
            </a:pPr>
            <a:r>
              <a:rPr lang="sv-SE" sz="2600" b="1">
                <a:latin typeface="Arial Narrow"/>
                <a:ea typeface="+mn-lt"/>
                <a:cs typeface="+mn-lt"/>
              </a:rPr>
              <a:t>Exempel på framgångar:</a:t>
            </a:r>
            <a:endParaRPr lang="sv-SE" sz="2600">
              <a:latin typeface="Arial Narrow"/>
            </a:endParaRPr>
          </a:p>
          <a:p>
            <a:r>
              <a:rPr lang="sv-SE" sz="2600" b="1" err="1">
                <a:latin typeface="Arial Narrow"/>
                <a:ea typeface="+mn-lt"/>
                <a:cs typeface="+mn-lt"/>
              </a:rPr>
              <a:t>Nyarugusu</a:t>
            </a:r>
            <a:r>
              <a:rPr lang="sv-SE" sz="2600" b="1">
                <a:latin typeface="Arial Narrow"/>
                <a:ea typeface="+mn-lt"/>
                <a:cs typeface="+mn-lt"/>
              </a:rPr>
              <a:t>, Tanzania:</a:t>
            </a:r>
            <a:r>
              <a:rPr lang="sv-SE" sz="2600">
                <a:latin typeface="Arial Narrow"/>
                <a:ea typeface="+mn-lt"/>
                <a:cs typeface="+mn-lt"/>
              </a:rPr>
              <a:t> Noll mödradödsfall i ett av världens största flyktingläger år 2022 genom UNFPA:s hälsosystem.</a:t>
            </a:r>
            <a:endParaRPr lang="sv-SE" sz="2600">
              <a:latin typeface="Arial Narrow"/>
            </a:endParaRPr>
          </a:p>
          <a:p>
            <a:r>
              <a:rPr lang="sv-SE" sz="2600" b="1">
                <a:latin typeface="Arial Narrow"/>
                <a:ea typeface="+mn-lt"/>
                <a:cs typeface="+mn-lt"/>
              </a:rPr>
              <a:t>Ukraina:</a:t>
            </a:r>
            <a:r>
              <a:rPr lang="sv-SE" sz="2600">
                <a:latin typeface="Arial Narrow"/>
                <a:ea typeface="+mn-lt"/>
                <a:cs typeface="+mn-lt"/>
              </a:rPr>
              <a:t> Mobila enheter erbjuder sexuell och reproduktiv hälsovård i avlägsna områden.</a:t>
            </a:r>
            <a:endParaRPr lang="sv-SE" sz="2600">
              <a:latin typeface="Arial Narrow"/>
            </a:endParaRPr>
          </a:p>
          <a:p>
            <a:pPr marL="0" indent="0">
              <a:buNone/>
            </a:pPr>
            <a:br>
              <a:rPr lang="sv-SE" sz="2600" b="1">
                <a:latin typeface="Arial Narrow"/>
              </a:rPr>
            </a:br>
            <a:r>
              <a:rPr lang="sv-SE" sz="2600" b="1">
                <a:latin typeface="Arial Narrow"/>
              </a:rPr>
              <a:t>Svenska FN-förbundets och UNFPA:s katastroffond</a:t>
            </a:r>
            <a:endParaRPr lang="sv-SE" sz="2600">
              <a:solidFill>
                <a:srgbClr val="000000"/>
              </a:solidFill>
              <a:latin typeface="Arial Narrow"/>
            </a:endParaRPr>
          </a:p>
          <a:p>
            <a:r>
              <a:rPr lang="sv-SE" sz="2600">
                <a:latin typeface="Arial Narrow"/>
                <a:ea typeface="+mn-lt"/>
                <a:cs typeface="+mn-lt"/>
              </a:rPr>
              <a:t>Inrättad av Svenska FN-förbundet med UNFPA för snabb resursfördelning (inom 24-48 timmar) till kvinnor och flickor i kriser.</a:t>
            </a:r>
            <a:br>
              <a:rPr lang="sv-SE" sz="2600">
                <a:latin typeface="Arial Narrow"/>
              </a:rPr>
            </a:br>
            <a:endParaRPr lang="sv-SE" sz="1800">
              <a:solidFill>
                <a:srgbClr val="000000"/>
              </a:solidFill>
              <a:latin typeface="Arial Narrow"/>
            </a:endParaRPr>
          </a:p>
        </p:txBody>
      </p:sp>
      <p:sp>
        <p:nvSpPr>
          <p:cNvPr id="7" name="Platshållare för text 3">
            <a:extLst>
              <a:ext uri="{FF2B5EF4-FFF2-40B4-BE49-F238E27FC236}">
                <a16:creationId xmlns:a16="http://schemas.microsoft.com/office/drawing/2014/main" id="{0A24927B-DCF8-0723-ADEE-42515A0832D1}"/>
              </a:ext>
            </a:extLst>
          </p:cNvPr>
          <p:cNvSpPr txBox="1">
            <a:spLocks/>
          </p:cNvSpPr>
          <p:nvPr/>
        </p:nvSpPr>
        <p:spPr>
          <a:xfrm>
            <a:off x="10919976" y="6523525"/>
            <a:ext cx="3940175" cy="3073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400" b="1">
                <a:solidFill>
                  <a:schemeClr val="bg1"/>
                </a:solidFill>
              </a:rPr>
              <a:t>Foto: UNFPA</a:t>
            </a:r>
            <a:endParaRPr lang="sv-SE"/>
          </a:p>
        </p:txBody>
      </p:sp>
    </p:spTree>
    <p:extLst>
      <p:ext uri="{BB962C8B-B14F-4D97-AF65-F5344CB8AC3E}">
        <p14:creationId xmlns:p14="http://schemas.microsoft.com/office/powerpoint/2010/main" val="171728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person, klädsel, Människoansikte, kvinna&#10;&#10;Automatiskt genererad beskrivning">
            <a:extLst>
              <a:ext uri="{FF2B5EF4-FFF2-40B4-BE49-F238E27FC236}">
                <a16:creationId xmlns:a16="http://schemas.microsoft.com/office/drawing/2014/main" id="{58825763-42BF-4913-DD75-FB0D7E2C312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924" r="21924"/>
          <a:stretch/>
        </p:blipFill>
        <p:spPr/>
      </p:pic>
      <p:sp>
        <p:nvSpPr>
          <p:cNvPr id="2" name="Rubrik 1">
            <a:extLst>
              <a:ext uri="{FF2B5EF4-FFF2-40B4-BE49-F238E27FC236}">
                <a16:creationId xmlns:a16="http://schemas.microsoft.com/office/drawing/2014/main" id="{38A58DE4-253C-4D32-C09E-826B1FB75816}"/>
              </a:ext>
            </a:extLst>
          </p:cNvPr>
          <p:cNvSpPr>
            <a:spLocks noGrp="1"/>
          </p:cNvSpPr>
          <p:nvPr>
            <p:ph type="title"/>
          </p:nvPr>
        </p:nvSpPr>
        <p:spPr/>
        <p:txBody>
          <a:bodyPr/>
          <a:lstStyle/>
          <a:p>
            <a:r>
              <a:rPr lang="sv-SE">
                <a:latin typeface="Arial Narrow"/>
              </a:rPr>
              <a:t>Projekt Flicka</a:t>
            </a:r>
          </a:p>
        </p:txBody>
      </p:sp>
      <p:sp>
        <p:nvSpPr>
          <p:cNvPr id="5" name="Platshållare för text 4">
            <a:extLst>
              <a:ext uri="{FF2B5EF4-FFF2-40B4-BE49-F238E27FC236}">
                <a16:creationId xmlns:a16="http://schemas.microsoft.com/office/drawing/2014/main" id="{CC0C4187-5A08-E6E9-E03D-F17D865FE30D}"/>
              </a:ext>
            </a:extLst>
          </p:cNvPr>
          <p:cNvSpPr>
            <a:spLocks noGrp="1"/>
          </p:cNvSpPr>
          <p:nvPr>
            <p:ph type="body" sz="half" idx="2"/>
          </p:nvPr>
        </p:nvSpPr>
        <p:spPr>
          <a:xfrm>
            <a:off x="839788" y="3094953"/>
            <a:ext cx="6699856" cy="1871990"/>
          </a:xfrm>
        </p:spPr>
        <p:txBody>
          <a:bodyPr vert="horz" lIns="91440" tIns="45720" rIns="91440" bIns="45720" rtlCol="0" anchor="t">
            <a:noAutofit/>
          </a:bodyPr>
          <a:lstStyle/>
          <a:p>
            <a:endParaRPr lang="sv-SE" sz="2600">
              <a:solidFill>
                <a:srgbClr val="000000"/>
              </a:solidFill>
              <a:latin typeface="Arial Narrow"/>
            </a:endParaRPr>
          </a:p>
          <a:p>
            <a:pPr marL="342900" indent="-342900">
              <a:buChar char="•"/>
            </a:pPr>
            <a:r>
              <a:rPr lang="sv-SE" sz="2600">
                <a:solidFill>
                  <a:srgbClr val="000000"/>
                </a:solidFill>
                <a:latin typeface="Arial Narrow"/>
              </a:rPr>
              <a:t>Fokuserar på att bekämpa barnäktenskap och könsstympning i </a:t>
            </a:r>
            <a:r>
              <a:rPr lang="sv-SE" sz="2600" err="1">
                <a:solidFill>
                  <a:srgbClr val="000000"/>
                </a:solidFill>
                <a:latin typeface="Arial Narrow"/>
              </a:rPr>
              <a:t>Afar</a:t>
            </a:r>
            <a:r>
              <a:rPr lang="sv-SE" sz="2600">
                <a:solidFill>
                  <a:srgbClr val="000000"/>
                </a:solidFill>
                <a:latin typeface="Arial Narrow"/>
              </a:rPr>
              <a:t>-regionen, norra Etiopien.  </a:t>
            </a:r>
          </a:p>
          <a:p>
            <a:pPr marL="342900" indent="-342900">
              <a:buChar char="•"/>
            </a:pPr>
            <a:r>
              <a:rPr lang="sv-SE" sz="2600">
                <a:solidFill>
                  <a:srgbClr val="000000"/>
                </a:solidFill>
                <a:latin typeface="Arial Narrow"/>
                <a:ea typeface="Open Sans"/>
                <a:cs typeface="Open Sans"/>
              </a:rPr>
              <a:t>Inkluderar hela samhället i arbetet mot könsstympning och barnäktenskap, genom:</a:t>
            </a:r>
          </a:p>
          <a:p>
            <a:r>
              <a:rPr lang="sv-SE" sz="2600">
                <a:solidFill>
                  <a:srgbClr val="000000"/>
                </a:solidFill>
                <a:latin typeface="Arial Narrow"/>
                <a:ea typeface="Open Sans"/>
                <a:cs typeface="Open Sans"/>
              </a:rPr>
              <a:t>- diskussionsgrupper för flickor i skolan</a:t>
            </a:r>
          </a:p>
          <a:p>
            <a:r>
              <a:rPr lang="sv-SE" sz="2600">
                <a:solidFill>
                  <a:srgbClr val="414040"/>
                </a:solidFill>
                <a:latin typeface="Arial Narrow"/>
                <a:ea typeface="Open Sans"/>
                <a:cs typeface="Open Sans"/>
              </a:rPr>
              <a:t>- utbildning och samtal med nyckelaktörer.</a:t>
            </a:r>
          </a:p>
          <a:p>
            <a:endParaRPr lang="sv-SE" sz="2000">
              <a:solidFill>
                <a:srgbClr val="000000"/>
              </a:solidFill>
              <a:latin typeface="Arial Narrow"/>
            </a:endParaRPr>
          </a:p>
          <a:p>
            <a:pPr marL="285750" indent="-285750">
              <a:buFont typeface="Arial" panose="020B0604020202020204" pitchFamily="34" charset="0"/>
              <a:buChar char="•"/>
            </a:pPr>
            <a:endParaRPr lang="sv-SE"/>
          </a:p>
          <a:p>
            <a:pPr marL="285750" indent="-285750">
              <a:buFont typeface="Arial" panose="020B0604020202020204" pitchFamily="34" charset="0"/>
              <a:buChar char="•"/>
            </a:pPr>
            <a:endParaRPr lang="sv-SE"/>
          </a:p>
          <a:p>
            <a:pPr marL="285750" indent="-285750">
              <a:buFont typeface="Arial" panose="020B0604020202020204" pitchFamily="34" charset="0"/>
              <a:buChar char="•"/>
            </a:pPr>
            <a:endParaRPr lang="sv-SE"/>
          </a:p>
          <a:p>
            <a:endParaRPr lang="sv-SE"/>
          </a:p>
          <a:p>
            <a:endParaRPr lang="sv-SE"/>
          </a:p>
        </p:txBody>
      </p:sp>
      <p:sp>
        <p:nvSpPr>
          <p:cNvPr id="4" name="Platshållare för text 3">
            <a:extLst>
              <a:ext uri="{FF2B5EF4-FFF2-40B4-BE49-F238E27FC236}">
                <a16:creationId xmlns:a16="http://schemas.microsoft.com/office/drawing/2014/main" id="{31A0E6B9-6FC9-091B-C469-B2CDD18039A4}"/>
              </a:ext>
            </a:extLst>
          </p:cNvPr>
          <p:cNvSpPr>
            <a:spLocks noGrp="1"/>
          </p:cNvSpPr>
          <p:nvPr>
            <p:ph type="body" sz="quarter" idx="12"/>
          </p:nvPr>
        </p:nvSpPr>
        <p:spPr>
          <a:xfrm>
            <a:off x="838199" y="2063725"/>
            <a:ext cx="6699856" cy="1213658"/>
          </a:xfrm>
        </p:spPr>
        <p:txBody>
          <a:bodyPr>
            <a:normAutofit/>
          </a:bodyPr>
          <a:lstStyle/>
          <a:p>
            <a:r>
              <a:rPr lang="sv-SE" sz="2600" b="0">
                <a:solidFill>
                  <a:srgbClr val="000000"/>
                </a:solidFill>
                <a:latin typeface="Arial Narrow"/>
              </a:rPr>
              <a:t>Svenska FN-förbundet har sedan 2011 samarbetat med FN:s befolkningsfond (UNFPA) i projekt Flicka.</a:t>
            </a:r>
            <a:endParaRPr lang="sv-SE" sz="2600"/>
          </a:p>
        </p:txBody>
      </p:sp>
      <p:sp>
        <p:nvSpPr>
          <p:cNvPr id="3" name="Platshållare för text 2">
            <a:extLst>
              <a:ext uri="{FF2B5EF4-FFF2-40B4-BE49-F238E27FC236}">
                <a16:creationId xmlns:a16="http://schemas.microsoft.com/office/drawing/2014/main" id="{BBBAD7D6-D70A-4884-6028-5E8FA639BB57}"/>
              </a:ext>
            </a:extLst>
          </p:cNvPr>
          <p:cNvSpPr>
            <a:spLocks noGrp="1"/>
          </p:cNvSpPr>
          <p:nvPr>
            <p:ph type="body" sz="quarter" idx="13"/>
          </p:nvPr>
        </p:nvSpPr>
        <p:spPr>
          <a:xfrm>
            <a:off x="8231918" y="6550853"/>
            <a:ext cx="3940175" cy="307322"/>
          </a:xfrm>
        </p:spPr>
        <p:txBody>
          <a:bodyPr/>
          <a:lstStyle/>
          <a:p>
            <a:r>
              <a:rPr lang="sv-SE" b="1" dirty="0">
                <a:solidFill>
                  <a:schemeClr val="bg1"/>
                </a:solidFill>
              </a:rPr>
              <a:t>Foto: UNFPA</a:t>
            </a:r>
          </a:p>
        </p:txBody>
      </p:sp>
    </p:spTree>
    <p:extLst>
      <p:ext uri="{BB962C8B-B14F-4D97-AF65-F5344CB8AC3E}">
        <p14:creationId xmlns:p14="http://schemas.microsoft.com/office/powerpoint/2010/main" val="3663772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Människoansikte, klädsel, person, leende&#10;&#10;Automatiskt genererad beskrivning">
            <a:extLst>
              <a:ext uri="{FF2B5EF4-FFF2-40B4-BE49-F238E27FC236}">
                <a16:creationId xmlns:a16="http://schemas.microsoft.com/office/drawing/2014/main" id="{94DDE59B-407D-45EA-82BC-3E10BB0BF73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7015" r="17015"/>
          <a:stretch>
            <a:fillRect/>
          </a:stretch>
        </p:blipFill>
        <p:spPr/>
      </p:pic>
      <p:sp>
        <p:nvSpPr>
          <p:cNvPr id="2" name="Rubrik 1">
            <a:extLst>
              <a:ext uri="{FF2B5EF4-FFF2-40B4-BE49-F238E27FC236}">
                <a16:creationId xmlns:a16="http://schemas.microsoft.com/office/drawing/2014/main" id="{38A58DE4-253C-4D32-C09E-826B1FB75816}"/>
              </a:ext>
            </a:extLst>
          </p:cNvPr>
          <p:cNvSpPr>
            <a:spLocks noGrp="1"/>
          </p:cNvSpPr>
          <p:nvPr>
            <p:ph type="title"/>
          </p:nvPr>
        </p:nvSpPr>
        <p:spPr/>
        <p:txBody>
          <a:bodyPr/>
          <a:lstStyle/>
          <a:p>
            <a:r>
              <a:rPr lang="sv-SE" err="1">
                <a:latin typeface="Arial Narrow"/>
              </a:rPr>
              <a:t>Halima</a:t>
            </a:r>
            <a:r>
              <a:rPr lang="sv-SE">
                <a:latin typeface="Arial Narrow"/>
              </a:rPr>
              <a:t> </a:t>
            </a:r>
            <a:r>
              <a:rPr lang="sv-SE" err="1">
                <a:latin typeface="Arial Narrow"/>
              </a:rPr>
              <a:t>Deresa</a:t>
            </a:r>
            <a:endParaRPr lang="sv-SE">
              <a:latin typeface="Arial Narrow"/>
            </a:endParaRPr>
          </a:p>
        </p:txBody>
      </p:sp>
      <p:sp>
        <p:nvSpPr>
          <p:cNvPr id="6" name="Platshållare för text 5">
            <a:extLst>
              <a:ext uri="{FF2B5EF4-FFF2-40B4-BE49-F238E27FC236}">
                <a16:creationId xmlns:a16="http://schemas.microsoft.com/office/drawing/2014/main" id="{728364D9-72D2-05FD-C309-F9CD2E00A9A3}"/>
              </a:ext>
            </a:extLst>
          </p:cNvPr>
          <p:cNvSpPr>
            <a:spLocks noGrp="1"/>
          </p:cNvSpPr>
          <p:nvPr>
            <p:ph type="body" sz="quarter" idx="12"/>
          </p:nvPr>
        </p:nvSpPr>
        <p:spPr>
          <a:xfrm>
            <a:off x="838199" y="3432973"/>
            <a:ext cx="6699856" cy="1843135"/>
          </a:xfrm>
        </p:spPr>
        <p:txBody>
          <a:bodyPr>
            <a:normAutofit/>
          </a:bodyPr>
          <a:lstStyle/>
          <a:p>
            <a:r>
              <a:rPr lang="sv-SE" b="0" i="1">
                <a:solidFill>
                  <a:srgbClr val="000000"/>
                </a:solidFill>
                <a:latin typeface="Arial Narrow"/>
              </a:rPr>
              <a:t>"Jag kämpade mot mina föräldrar för att de inte skulle gifta bort mig”</a:t>
            </a:r>
            <a:br>
              <a:rPr lang="sv-SE" b="0" i="1">
                <a:solidFill>
                  <a:srgbClr val="000000"/>
                </a:solidFill>
                <a:latin typeface="Arial Narrow"/>
              </a:rPr>
            </a:br>
            <a:br>
              <a:rPr lang="sv-SE" b="0" i="1">
                <a:latin typeface="Arial Narrow"/>
              </a:rPr>
            </a:br>
            <a:r>
              <a:rPr lang="sv-SE" b="0" i="1">
                <a:solidFill>
                  <a:srgbClr val="000000"/>
                </a:solidFill>
                <a:latin typeface="Arial Narrow"/>
              </a:rPr>
              <a:t>- </a:t>
            </a:r>
            <a:r>
              <a:rPr lang="sv-SE" b="0" i="1" err="1">
                <a:solidFill>
                  <a:srgbClr val="000000"/>
                </a:solidFill>
                <a:latin typeface="Arial Narrow"/>
              </a:rPr>
              <a:t>Halima</a:t>
            </a:r>
            <a:r>
              <a:rPr lang="sv-SE" b="0" i="1">
                <a:solidFill>
                  <a:srgbClr val="000000"/>
                </a:solidFill>
                <a:latin typeface="Arial Narrow"/>
              </a:rPr>
              <a:t> </a:t>
            </a:r>
            <a:r>
              <a:rPr lang="sv-SE" b="0" i="1" err="1">
                <a:solidFill>
                  <a:srgbClr val="000000"/>
                </a:solidFill>
                <a:latin typeface="Arial Narrow"/>
              </a:rPr>
              <a:t>Deresa</a:t>
            </a:r>
            <a:r>
              <a:rPr lang="sv-SE" b="0" i="1">
                <a:solidFill>
                  <a:srgbClr val="000000"/>
                </a:solidFill>
                <a:latin typeface="Arial Narrow"/>
              </a:rPr>
              <a:t>, 15 år</a:t>
            </a:r>
            <a:endParaRPr lang="sv-SE">
              <a:latin typeface="Arial Narrow"/>
            </a:endParaRPr>
          </a:p>
        </p:txBody>
      </p:sp>
      <p:sp>
        <p:nvSpPr>
          <p:cNvPr id="4" name="Platshållare för text 3">
            <a:extLst>
              <a:ext uri="{FF2B5EF4-FFF2-40B4-BE49-F238E27FC236}">
                <a16:creationId xmlns:a16="http://schemas.microsoft.com/office/drawing/2014/main" id="{9B4E9BBA-3A5C-9E73-9803-8B4EFC9F276E}"/>
              </a:ext>
            </a:extLst>
          </p:cNvPr>
          <p:cNvSpPr>
            <a:spLocks noGrp="1"/>
          </p:cNvSpPr>
          <p:nvPr>
            <p:ph type="body" sz="quarter" idx="13"/>
          </p:nvPr>
        </p:nvSpPr>
        <p:spPr>
          <a:xfrm>
            <a:off x="8256251" y="6545612"/>
            <a:ext cx="3940175" cy="307322"/>
          </a:xfrm>
        </p:spPr>
        <p:txBody>
          <a:bodyPr/>
          <a:lstStyle/>
          <a:p>
            <a:r>
              <a:rPr lang="sv-SE" sz="1400" b="1">
                <a:solidFill>
                  <a:schemeClr val="bg1"/>
                </a:solidFill>
              </a:rPr>
              <a:t>Foto: UNFPA</a:t>
            </a:r>
          </a:p>
        </p:txBody>
      </p:sp>
    </p:spTree>
    <p:extLst>
      <p:ext uri="{BB962C8B-B14F-4D97-AF65-F5344CB8AC3E}">
        <p14:creationId xmlns:p14="http://schemas.microsoft.com/office/powerpoint/2010/main" val="2178734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Narrow"/>
              <a:buNone/>
            </a:pPr>
            <a:r>
              <a:rPr lang="sv-SE" sz="4000">
                <a:latin typeface="Arial Narrow"/>
                <a:ea typeface="Arial Narrow"/>
                <a:cs typeface="Arial Narrow"/>
                <a:sym typeface="Arial Narrow"/>
              </a:rPr>
              <a:t>Hur kan du engagera dig för flickors rättigheter? </a:t>
            </a:r>
            <a:endParaRPr lang="sv-SE">
              <a:latin typeface="Arial Narrow"/>
            </a:endParaRPr>
          </a:p>
        </p:txBody>
      </p:sp>
      <p:sp>
        <p:nvSpPr>
          <p:cNvPr id="2" name="Platshållare för bild 1">
            <a:extLst>
              <a:ext uri="{FF2B5EF4-FFF2-40B4-BE49-F238E27FC236}">
                <a16:creationId xmlns:a16="http://schemas.microsoft.com/office/drawing/2014/main" id="{979EF58A-6BEC-6EAE-3FAA-BA31E389AA99}"/>
              </a:ext>
            </a:extLst>
          </p:cNvPr>
          <p:cNvSpPr>
            <a:spLocks noGrp="1"/>
          </p:cNvSpPr>
          <p:nvPr>
            <p:ph idx="1"/>
          </p:nvPr>
        </p:nvSpPr>
        <p:spPr>
          <a:xfrm>
            <a:off x="580103" y="2531305"/>
            <a:ext cx="5206181" cy="3424432"/>
          </a:xfrm>
        </p:spPr>
        <p:txBody>
          <a:bodyPr vert="horz" lIns="91440" tIns="45720" rIns="91440" bIns="45720" rtlCol="0" anchor="t">
            <a:normAutofit/>
          </a:bodyPr>
          <a:lstStyle/>
          <a:p>
            <a:pPr>
              <a:spcBef>
                <a:spcPts val="0"/>
              </a:spcBef>
            </a:pPr>
            <a:endParaRPr lang="sv-SE"/>
          </a:p>
          <a:p>
            <a:r>
              <a:rPr lang="sv-SE" sz="2800">
                <a:latin typeface="Arial Narrow"/>
              </a:rPr>
              <a:t>Engagera dig i din skola eller i en lokal FN-förening</a:t>
            </a:r>
            <a:endParaRPr lang="en-US" sz="2800">
              <a:latin typeface="Arial Narrow"/>
            </a:endParaRPr>
          </a:p>
          <a:p>
            <a:r>
              <a:rPr lang="sv-SE" sz="2800">
                <a:latin typeface="Arial Narrow"/>
              </a:rPr>
              <a:t>Prata om flickors rättigheter</a:t>
            </a:r>
            <a:endParaRPr lang="en-US" sz="2800">
              <a:latin typeface="Arial Narrow"/>
            </a:endParaRPr>
          </a:p>
          <a:p>
            <a:r>
              <a:rPr lang="sv-SE" sz="2800">
                <a:latin typeface="Arial Narrow"/>
              </a:rPr>
              <a:t>Sprid kunskap</a:t>
            </a:r>
            <a:endParaRPr lang="en-US" sz="2800">
              <a:latin typeface="Arial Narrow"/>
            </a:endParaRPr>
          </a:p>
          <a:p>
            <a:r>
              <a:rPr lang="sv-SE" sz="2800">
                <a:latin typeface="Arial Narrow"/>
              </a:rPr>
              <a:t>Samla in pengar till projekt Flicka</a:t>
            </a:r>
            <a:endParaRPr lang="sv-SE"/>
          </a:p>
        </p:txBody>
      </p:sp>
      <p:pic>
        <p:nvPicPr>
          <p:cNvPr id="423" name="Google Shape;423;p34"/>
          <p:cNvPicPr preferRelativeResize="0"/>
          <p:nvPr/>
        </p:nvPicPr>
        <p:blipFill rotWithShape="1">
          <a:blip r:embed="rId3">
            <a:alphaModFix/>
          </a:blip>
          <a:srcRect/>
          <a:stretch/>
        </p:blipFill>
        <p:spPr>
          <a:xfrm>
            <a:off x="6330414" y="1968986"/>
            <a:ext cx="5864101" cy="4561958"/>
          </a:xfrm>
          <a:prstGeom prst="rect">
            <a:avLst/>
          </a:prstGeom>
          <a:noFill/>
          <a:ln>
            <a:noFill/>
          </a:ln>
        </p:spPr>
      </p:pic>
      <p:sp>
        <p:nvSpPr>
          <p:cNvPr id="424" name="Google Shape;424;p34"/>
          <p:cNvSpPr txBox="1"/>
          <p:nvPr/>
        </p:nvSpPr>
        <p:spPr>
          <a:xfrm>
            <a:off x="10349488" y="6582052"/>
            <a:ext cx="27432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200">
                <a:solidFill>
                  <a:schemeClr val="dk1"/>
                </a:solidFill>
                <a:latin typeface="Arial Narrow"/>
                <a:ea typeface="Arial Narrow"/>
                <a:cs typeface="Arial Narrow"/>
                <a:sym typeface="Arial Narrow"/>
              </a:rPr>
              <a:t>  Foto: Svenska FN-förbundet</a:t>
            </a:r>
            <a:endParaRPr sz="1200">
              <a:solidFill>
                <a:schemeClr val="dk1"/>
              </a:solidFill>
              <a:latin typeface="Arial Narrow"/>
              <a:ea typeface="Arial Narrow"/>
              <a:cs typeface="Arial Narrow"/>
              <a:sym typeface="Arial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5"/>
          <p:cNvSpPr txBox="1">
            <a:spLocks noGrp="1"/>
          </p:cNvSpPr>
          <p:nvPr>
            <p:ph type="title"/>
          </p:nvPr>
        </p:nvSpPr>
        <p:spPr>
          <a:xfrm>
            <a:off x="838200" y="486428"/>
            <a:ext cx="9372600" cy="1325563"/>
          </a:xfrm>
          <a:prstGeom prst="rect">
            <a:avLst/>
          </a:prstGeom>
          <a:noFill/>
          <a:ln>
            <a:noFill/>
          </a:ln>
        </p:spPr>
        <p:txBody>
          <a:bodyPr spcFirstLastPara="1" wrap="square" lIns="91425" tIns="45700" rIns="91425" bIns="45700" anchor="ctr" anchorCtr="0">
            <a:normAutofit/>
          </a:bodyPr>
          <a:lstStyle/>
          <a:p>
            <a:pPr>
              <a:spcBef>
                <a:spcPts val="0"/>
              </a:spcBef>
            </a:pPr>
            <a:r>
              <a:rPr lang="sv-SE">
                <a:latin typeface="Arial Narrow"/>
              </a:rPr>
              <a:t>Bli medlem idag!</a:t>
            </a:r>
          </a:p>
        </p:txBody>
      </p:sp>
      <p:sp>
        <p:nvSpPr>
          <p:cNvPr id="431" name="Google Shape;431;p35"/>
          <p:cNvSpPr txBox="1"/>
          <p:nvPr/>
        </p:nvSpPr>
        <p:spPr>
          <a:xfrm>
            <a:off x="805942" y="2046580"/>
            <a:ext cx="6637615" cy="24792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None/>
            </a:pPr>
            <a:r>
              <a:rPr lang="sv-SE" sz="3300" b="1">
                <a:solidFill>
                  <a:schemeClr val="accent1"/>
                </a:solidFill>
                <a:latin typeface="Arial Narrow"/>
                <a:ea typeface="Arial Narrow"/>
                <a:cs typeface="Arial Narrow"/>
                <a:sym typeface="Arial Narrow"/>
              </a:rPr>
              <a:t>Som medlem i Svenska FN-förbundet får du</a:t>
            </a:r>
            <a:r>
              <a:rPr lang="sv-SE" sz="2800">
                <a:solidFill>
                  <a:schemeClr val="accent1"/>
                </a:solidFill>
                <a:latin typeface="Arial Narrow"/>
                <a:ea typeface="Arial Narrow"/>
                <a:cs typeface="Arial Narrow"/>
                <a:sym typeface="Arial Narrow"/>
              </a:rPr>
              <a:t>:</a:t>
            </a:r>
            <a:br>
              <a:rPr lang="sv-SE" sz="2800">
                <a:latin typeface="Arial Narrow"/>
                <a:ea typeface="Arial Narrow"/>
                <a:cs typeface="Arial Narrow"/>
              </a:rPr>
            </a:br>
            <a:r>
              <a:rPr lang="sv-SE" sz="2800">
                <a:solidFill>
                  <a:schemeClr val="accent1"/>
                </a:solidFill>
                <a:latin typeface="Arial Narrow"/>
                <a:ea typeface="Arial Narrow"/>
                <a:cs typeface="Arial Narrow"/>
                <a:sym typeface="Arial Narrow"/>
              </a:rPr>
              <a:t> </a:t>
            </a:r>
            <a:endParaRPr lang="sv-SE" sz="2800">
              <a:solidFill>
                <a:schemeClr val="accent1"/>
              </a:solidFill>
              <a:latin typeface="Arial Narrow"/>
              <a:ea typeface="Arial Narrow"/>
              <a:cs typeface="Arial Narrow"/>
            </a:endParaRPr>
          </a:p>
          <a:p>
            <a:pPr marL="228600" marR="0" lvl="0" indent="-228600" algn="l" rtl="0">
              <a:lnSpc>
                <a:spcPct val="90000"/>
              </a:lnSpc>
              <a:spcBef>
                <a:spcPts val="1000"/>
              </a:spcBef>
              <a:spcAft>
                <a:spcPts val="0"/>
              </a:spcAft>
              <a:buClr>
                <a:schemeClr val="dk1"/>
              </a:buClr>
              <a:buSzPct val="100000"/>
              <a:buFont typeface="Arial"/>
              <a:buChar char="•"/>
            </a:pPr>
            <a:r>
              <a:rPr lang="sv-SE" sz="2800">
                <a:solidFill>
                  <a:schemeClr val="dk1"/>
                </a:solidFill>
                <a:latin typeface="Arial Narrow"/>
                <a:ea typeface="Arial Narrow"/>
                <a:cs typeface="Arial Narrow"/>
                <a:sym typeface="Arial Narrow"/>
              </a:rPr>
              <a:t>Engagera dig i din lokala FN-förening</a:t>
            </a:r>
            <a:endParaRPr sz="2800">
              <a:solidFill>
                <a:schemeClr val="dk1"/>
              </a:solidFill>
              <a:latin typeface="Arial Narrow"/>
            </a:endParaRPr>
          </a:p>
          <a:p>
            <a:pPr marL="228600" indent="-228600">
              <a:lnSpc>
                <a:spcPct val="90000"/>
              </a:lnSpc>
              <a:spcBef>
                <a:spcPts val="1000"/>
              </a:spcBef>
              <a:buClr>
                <a:schemeClr val="dk1"/>
              </a:buClr>
              <a:buSzPct val="100000"/>
              <a:buFont typeface="Arial"/>
              <a:buChar char="•"/>
            </a:pPr>
            <a:r>
              <a:rPr lang="sv-SE" sz="2800">
                <a:solidFill>
                  <a:schemeClr val="dk1"/>
                </a:solidFill>
                <a:latin typeface="Arial Narrow"/>
                <a:ea typeface="Arial Narrow"/>
                <a:cs typeface="Arial Narrow"/>
                <a:sym typeface="Arial Narrow"/>
              </a:rPr>
              <a:t>Ta del av våra föreläsningar</a:t>
            </a:r>
            <a:endParaRPr lang="sv-SE" sz="2800">
              <a:solidFill>
                <a:schemeClr val="dk1"/>
              </a:solidFill>
              <a:latin typeface="Arial Narrow"/>
              <a:ea typeface="Arial Narrow"/>
              <a:cs typeface="Arial Narrow"/>
            </a:endParaRPr>
          </a:p>
          <a:p>
            <a:pPr marL="228600" indent="-228600">
              <a:lnSpc>
                <a:spcPct val="90000"/>
              </a:lnSpc>
              <a:spcBef>
                <a:spcPts val="1000"/>
              </a:spcBef>
              <a:buClr>
                <a:schemeClr val="dk1"/>
              </a:buClr>
              <a:buSzPct val="100000"/>
              <a:buFont typeface="Arial"/>
              <a:buChar char="•"/>
            </a:pPr>
            <a:r>
              <a:rPr lang="sv-SE" sz="2800">
                <a:solidFill>
                  <a:schemeClr val="dk1"/>
                </a:solidFill>
                <a:latin typeface="Arial Narrow"/>
                <a:ea typeface="Arial Narrow"/>
                <a:cs typeface="Arial Narrow"/>
                <a:sym typeface="Arial Narrow"/>
              </a:rPr>
              <a:t>Inbjudan till </a:t>
            </a:r>
            <a:r>
              <a:rPr lang="sv-SE" sz="2800" err="1">
                <a:solidFill>
                  <a:schemeClr val="dk1"/>
                </a:solidFill>
                <a:latin typeface="Arial Narrow"/>
                <a:ea typeface="Arial Narrow"/>
                <a:cs typeface="Arial Narrow"/>
                <a:sym typeface="Arial Narrow"/>
              </a:rPr>
              <a:t>webbinarier</a:t>
            </a:r>
            <a:r>
              <a:rPr lang="sv-SE" sz="2800">
                <a:solidFill>
                  <a:schemeClr val="dk1"/>
                </a:solidFill>
                <a:latin typeface="Arial Narrow"/>
                <a:ea typeface="Arial Narrow"/>
                <a:cs typeface="Arial Narrow"/>
                <a:sym typeface="Arial Narrow"/>
              </a:rPr>
              <a:t> och event</a:t>
            </a:r>
            <a:endParaRPr sz="2800">
              <a:solidFill>
                <a:schemeClr val="dk1"/>
              </a:solidFill>
              <a:latin typeface="Arial Narrow"/>
            </a:endParaRPr>
          </a:p>
          <a:p>
            <a:pPr marL="228600" marR="0" lvl="0" indent="-228600" algn="l" rtl="0">
              <a:lnSpc>
                <a:spcPct val="90000"/>
              </a:lnSpc>
              <a:spcBef>
                <a:spcPts val="1000"/>
              </a:spcBef>
              <a:spcAft>
                <a:spcPts val="0"/>
              </a:spcAft>
              <a:buClr>
                <a:schemeClr val="dk1"/>
              </a:buClr>
              <a:buSzPct val="100000"/>
              <a:buFont typeface="Arial"/>
              <a:buChar char="•"/>
            </a:pPr>
            <a:r>
              <a:rPr lang="sv-SE" sz="2800">
                <a:solidFill>
                  <a:schemeClr val="dk1"/>
                </a:solidFill>
                <a:latin typeface="Arial Narrow"/>
                <a:ea typeface="Arial Narrow"/>
                <a:cs typeface="Arial Narrow"/>
                <a:sym typeface="Arial Narrow"/>
              </a:rPr>
              <a:t>Bidra till Svenska FN-förbundets arbete</a:t>
            </a:r>
            <a:br>
              <a:rPr lang="sv-SE" sz="1500">
                <a:latin typeface="Oswald"/>
                <a:ea typeface="Oswald"/>
                <a:cs typeface="Oswald"/>
              </a:rPr>
            </a:br>
            <a:endParaRPr sz="1500">
              <a:solidFill>
                <a:schemeClr val="dk1"/>
              </a:solidFill>
              <a:latin typeface="Oswald"/>
              <a:ea typeface="Oswald"/>
              <a:cs typeface="Oswald"/>
            </a:endParaRPr>
          </a:p>
        </p:txBody>
      </p:sp>
      <p:pic>
        <p:nvPicPr>
          <p:cNvPr id="432" name="Google Shape;432;p35"/>
          <p:cNvPicPr preferRelativeResize="0">
            <a:picLocks noGrp="1"/>
          </p:cNvPicPr>
          <p:nvPr>
            <p:ph type="body" idx="2"/>
          </p:nvPr>
        </p:nvPicPr>
        <p:blipFill rotWithShape="1">
          <a:blip r:embed="rId3">
            <a:alphaModFix/>
          </a:blip>
          <a:srcRect/>
          <a:stretch/>
        </p:blipFill>
        <p:spPr>
          <a:xfrm>
            <a:off x="7448480" y="2384317"/>
            <a:ext cx="4273481" cy="4273481"/>
          </a:xfrm>
          <a:prstGeom prst="rect">
            <a:avLst/>
          </a:prstGeom>
          <a:noFill/>
          <a:ln>
            <a:noFill/>
          </a:ln>
        </p:spPr>
      </p:pic>
      <p:sp>
        <p:nvSpPr>
          <p:cNvPr id="433" name="Google Shape;433;p35"/>
          <p:cNvSpPr txBox="1"/>
          <p:nvPr/>
        </p:nvSpPr>
        <p:spPr>
          <a:xfrm>
            <a:off x="7772720" y="6348460"/>
            <a:ext cx="44153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400">
                <a:solidFill>
                  <a:schemeClr val="dk1"/>
                </a:solidFill>
                <a:latin typeface="Arial Narrow"/>
                <a:ea typeface="Arial Narrow"/>
                <a:cs typeface="Arial Narrow"/>
                <a:sym typeface="Arial Narrow"/>
              </a:rPr>
              <a:t>Scanna QR-koden för att registrera ditt medlemskap​</a:t>
            </a:r>
            <a:endParaRPr/>
          </a:p>
        </p:txBody>
      </p:sp>
      <p:sp>
        <p:nvSpPr>
          <p:cNvPr id="3" name="TextBox 2">
            <a:extLst>
              <a:ext uri="{FF2B5EF4-FFF2-40B4-BE49-F238E27FC236}">
                <a16:creationId xmlns:a16="http://schemas.microsoft.com/office/drawing/2014/main" id="{736AB9EC-B25E-F284-3444-D850F747904D}"/>
              </a:ext>
            </a:extLst>
          </p:cNvPr>
          <p:cNvSpPr txBox="1"/>
          <p:nvPr/>
        </p:nvSpPr>
        <p:spPr>
          <a:xfrm>
            <a:off x="846017" y="4841631"/>
            <a:ext cx="56837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800" b="1">
                <a:solidFill>
                  <a:srgbClr val="008FD5"/>
                </a:solidFill>
                <a:latin typeface="Arial Narrow"/>
              </a:rPr>
              <a:t>Följ oss i sociala medier!</a:t>
            </a:r>
            <a:endParaRPr lang="en-US"/>
          </a:p>
        </p:txBody>
      </p:sp>
      <p:pic>
        <p:nvPicPr>
          <p:cNvPr id="7" name="Picture 6" descr="A blue and white logo&#10;&#10;Description automatically generated">
            <a:extLst>
              <a:ext uri="{FF2B5EF4-FFF2-40B4-BE49-F238E27FC236}">
                <a16:creationId xmlns:a16="http://schemas.microsoft.com/office/drawing/2014/main" id="{F36A0A03-D99B-5209-A8EF-332A0CFA8EE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578952" y="5398722"/>
            <a:ext cx="642327" cy="634269"/>
          </a:xfrm>
          <a:prstGeom prst="rect">
            <a:avLst/>
          </a:prstGeom>
        </p:spPr>
      </p:pic>
      <p:pic>
        <p:nvPicPr>
          <p:cNvPr id="8" name="Picture 7" descr="A logo of a camera&#10;&#10;Description automatically generated">
            <a:extLst>
              <a:ext uri="{FF2B5EF4-FFF2-40B4-BE49-F238E27FC236}">
                <a16:creationId xmlns:a16="http://schemas.microsoft.com/office/drawing/2014/main" id="{46FFE25E-BB3C-DCEE-3086-DAFCB97C3A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71905" y="6030058"/>
            <a:ext cx="632802" cy="632803"/>
          </a:xfrm>
          <a:prstGeom prst="rect">
            <a:avLst/>
          </a:prstGeom>
        </p:spPr>
      </p:pic>
      <p:pic>
        <p:nvPicPr>
          <p:cNvPr id="9" name="Picture 8" descr="A blue square with a white letter f&#10;&#10;Description automatically generated">
            <a:extLst>
              <a:ext uri="{FF2B5EF4-FFF2-40B4-BE49-F238E27FC236}">
                <a16:creationId xmlns:a16="http://schemas.microsoft.com/office/drawing/2014/main" id="{6AE09B7E-D940-CDA5-7F23-DA86B2E3A239}"/>
              </a:ext>
            </a:extLst>
          </p:cNvPr>
          <p:cNvPicPr>
            <a:picLocks noChangeAspect="1"/>
          </p:cNvPicPr>
          <p:nvPr/>
        </p:nvPicPr>
        <p:blipFill>
          <a:blip r:embed="rId8"/>
          <a:stretch>
            <a:fillRect/>
          </a:stretch>
        </p:blipFill>
        <p:spPr>
          <a:xfrm>
            <a:off x="868240" y="5401165"/>
            <a:ext cx="640129" cy="631337"/>
          </a:xfrm>
          <a:prstGeom prst="rect">
            <a:avLst/>
          </a:prstGeom>
        </p:spPr>
      </p:pic>
      <p:pic>
        <p:nvPicPr>
          <p:cNvPr id="10" name="Picture 9" descr="A black and red logo&#10;&#10;Description automatically generated">
            <a:extLst>
              <a:ext uri="{FF2B5EF4-FFF2-40B4-BE49-F238E27FC236}">
                <a16:creationId xmlns:a16="http://schemas.microsoft.com/office/drawing/2014/main" id="{7AB2329B-51E0-DE1B-D5FE-D9D8AAA854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77732" y="6081346"/>
            <a:ext cx="654295" cy="509925"/>
          </a:xfrm>
          <a:prstGeom prst="rect">
            <a:avLst/>
          </a:prstGeom>
        </p:spPr>
      </p:pic>
      <p:sp>
        <p:nvSpPr>
          <p:cNvPr id="11" name="TextBox 10">
            <a:extLst>
              <a:ext uri="{FF2B5EF4-FFF2-40B4-BE49-F238E27FC236}">
                <a16:creationId xmlns:a16="http://schemas.microsoft.com/office/drawing/2014/main" id="{F3B0B101-4EF1-47B8-E9BC-79A8FACB40B6}"/>
              </a:ext>
            </a:extLst>
          </p:cNvPr>
          <p:cNvSpPr txBox="1"/>
          <p:nvPr/>
        </p:nvSpPr>
        <p:spPr>
          <a:xfrm>
            <a:off x="2350477" y="5515708"/>
            <a:ext cx="31535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a:latin typeface="Arial Narrow"/>
              </a:rPr>
              <a:t>Svenska FN-förbundet</a:t>
            </a:r>
          </a:p>
        </p:txBody>
      </p:sp>
      <p:sp>
        <p:nvSpPr>
          <p:cNvPr id="12" name="TextBox 11">
            <a:extLst>
              <a:ext uri="{FF2B5EF4-FFF2-40B4-BE49-F238E27FC236}">
                <a16:creationId xmlns:a16="http://schemas.microsoft.com/office/drawing/2014/main" id="{8B35E049-D856-240D-4582-E5BFB6B4E318}"/>
              </a:ext>
            </a:extLst>
          </p:cNvPr>
          <p:cNvSpPr txBox="1"/>
          <p:nvPr/>
        </p:nvSpPr>
        <p:spPr>
          <a:xfrm>
            <a:off x="2350477" y="6092091"/>
            <a:ext cx="31535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000">
                <a:latin typeface="Arial Narrow"/>
              </a:rPr>
              <a:t>@fnforbundet</a:t>
            </a:r>
            <a:endParaRPr lang="en-US"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7"/>
          <p:cNvSpPr txBox="1">
            <a:spLocks noGrp="1"/>
          </p:cNvSpPr>
          <p:nvPr>
            <p:ph type="title"/>
          </p:nvPr>
        </p:nvSpPr>
        <p:spPr>
          <a:xfrm>
            <a:off x="838200" y="457200"/>
            <a:ext cx="9363075" cy="13547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Narrow"/>
              <a:buNone/>
            </a:pPr>
            <a:r>
              <a:rPr lang="sv-SE" sz="4000">
                <a:latin typeface="Arial Narrow"/>
                <a:ea typeface="Arial Narrow"/>
                <a:cs typeface="Arial Narrow"/>
                <a:sym typeface="Arial Narrow"/>
              </a:rPr>
              <a:t>Tack!</a:t>
            </a:r>
            <a:endParaRPr sz="4000">
              <a:latin typeface="Arial Narrow"/>
              <a:ea typeface="Arial Narrow"/>
              <a:cs typeface="Arial Narrow"/>
              <a:sym typeface="Arial Narrow"/>
            </a:endParaRPr>
          </a:p>
        </p:txBody>
      </p:sp>
      <p:pic>
        <p:nvPicPr>
          <p:cNvPr id="445" name="Google Shape;445;p37"/>
          <p:cNvPicPr preferRelativeResize="0"/>
          <p:nvPr/>
        </p:nvPicPr>
        <p:blipFill rotWithShape="1">
          <a:blip r:embed="rId4">
            <a:alphaModFix/>
          </a:blip>
          <a:srcRect/>
          <a:stretch/>
        </p:blipFill>
        <p:spPr>
          <a:xfrm>
            <a:off x="0" y="1804458"/>
            <a:ext cx="12192000" cy="5048250"/>
          </a:xfrm>
          <a:prstGeom prst="rect">
            <a:avLst/>
          </a:prstGeom>
          <a:noFill/>
          <a:ln>
            <a:noFill/>
          </a:ln>
        </p:spPr>
      </p:pic>
      <p:sp>
        <p:nvSpPr>
          <p:cNvPr id="446" name="Google Shape;446;p37"/>
          <p:cNvSpPr txBox="1"/>
          <p:nvPr/>
        </p:nvSpPr>
        <p:spPr>
          <a:xfrm>
            <a:off x="19707" y="6555827"/>
            <a:ext cx="2743200" cy="307777"/>
          </a:xfrm>
          <a:prstGeom prst="rect">
            <a:avLst/>
          </a:prstGeom>
          <a:noFill/>
          <a:ln>
            <a:noFill/>
          </a:ln>
        </p:spPr>
        <p:txBody>
          <a:bodyPr spcFirstLastPara="1" wrap="square" lIns="91425" tIns="45700" rIns="91425" bIns="45700" anchor="t" anchorCtr="0">
            <a:spAutoFit/>
          </a:bodyPr>
          <a:lstStyle/>
          <a:p>
            <a:r>
              <a:rPr lang="sv-SE" sz="1400" dirty="0">
                <a:solidFill>
                  <a:srgbClr val="323130"/>
                </a:solidFill>
                <a:latin typeface="Arial Narrow"/>
                <a:ea typeface="Arial Narrow"/>
                <a:cs typeface="Arial Narrow"/>
                <a:sym typeface="Arial Narrow"/>
              </a:rPr>
              <a:t>Foto: Svenska FN-förbundet</a:t>
            </a:r>
            <a:endParaRPr sz="1400" dirty="0">
              <a:solidFill>
                <a:schemeClr val="dk1"/>
              </a:solidFill>
              <a:latin typeface="Arial Narrow"/>
              <a:ea typeface="Arial Narrow"/>
              <a:cs typeface="Arial Narrow"/>
              <a:sym typeface="Arial Narrow"/>
            </a:endParaRPr>
          </a:p>
        </p:txBody>
      </p:sp>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
          <p:cNvSpPr txBox="1"/>
          <p:nvPr/>
        </p:nvSpPr>
        <p:spPr>
          <a:xfrm>
            <a:off x="396227" y="2529346"/>
            <a:ext cx="4967551" cy="33355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51515"/>
              </a:buClr>
              <a:buSzPts val="2400"/>
              <a:buFont typeface="Arial"/>
              <a:buChar char="•"/>
            </a:pPr>
            <a:r>
              <a:rPr lang="sv-SE" sz="2400" b="0" i="0" u="none" strike="noStrike" cap="none">
                <a:solidFill>
                  <a:srgbClr val="151515"/>
                </a:solidFill>
                <a:latin typeface="Arial Narrow"/>
                <a:ea typeface="Arial Narrow"/>
                <a:cs typeface="Arial Narrow"/>
                <a:sym typeface="Arial Narrow"/>
              </a:rPr>
              <a:t>Gemensamt arbete för en bättre värld</a:t>
            </a:r>
            <a:endParaRPr sz="2400" b="0" i="0" u="none" strike="noStrike" cap="none">
              <a:solidFill>
                <a:srgbClr val="151515"/>
              </a:solidFill>
              <a:latin typeface="Arial Narrow"/>
              <a:ea typeface="Arial Narrow"/>
              <a:cs typeface="Arial Narrow"/>
              <a:sym typeface="Arial Narrow"/>
            </a:endParaRPr>
          </a:p>
          <a:p>
            <a:pPr marL="342900" marR="0" lvl="0" indent="-342900" algn="l" rtl="0">
              <a:lnSpc>
                <a:spcPct val="100000"/>
              </a:lnSpc>
              <a:spcBef>
                <a:spcPts val="480"/>
              </a:spcBef>
              <a:spcAft>
                <a:spcPts val="0"/>
              </a:spcAft>
              <a:buClr>
                <a:srgbClr val="151515"/>
              </a:buClr>
              <a:buSzPts val="2400"/>
              <a:buFont typeface="Arial"/>
              <a:buChar char="•"/>
            </a:pPr>
            <a:r>
              <a:rPr lang="sv-SE" sz="2400" b="0" i="0" u="none" strike="noStrike" cap="none">
                <a:solidFill>
                  <a:srgbClr val="151515"/>
                </a:solidFill>
                <a:latin typeface="Arial Narrow"/>
                <a:ea typeface="Arial Narrow"/>
                <a:cs typeface="Arial Narrow"/>
                <a:sym typeface="Arial Narrow"/>
              </a:rPr>
              <a:t>Fred, mänskliga rättigheter, utveckling</a:t>
            </a:r>
            <a:endParaRPr sz="2400" b="0" i="0" u="none" strike="noStrike" cap="none">
              <a:solidFill>
                <a:srgbClr val="151515"/>
              </a:solidFill>
              <a:latin typeface="Arial Narrow"/>
              <a:ea typeface="Arial Narrow"/>
              <a:cs typeface="Arial Narrow"/>
              <a:sym typeface="Arial Narrow"/>
            </a:endParaRPr>
          </a:p>
          <a:p>
            <a:pPr marL="342900" marR="0" lvl="0" indent="-342900" algn="l" rtl="0">
              <a:lnSpc>
                <a:spcPct val="100000"/>
              </a:lnSpc>
              <a:spcBef>
                <a:spcPts val="480"/>
              </a:spcBef>
              <a:spcAft>
                <a:spcPts val="0"/>
              </a:spcAft>
              <a:buClr>
                <a:srgbClr val="151515"/>
              </a:buClr>
              <a:buSzPts val="2400"/>
              <a:buFont typeface="Arial"/>
              <a:buChar char="•"/>
            </a:pPr>
            <a:r>
              <a:rPr lang="sv-SE" sz="2400" b="0" i="0" u="none" strike="noStrike" cap="none">
                <a:solidFill>
                  <a:srgbClr val="151515"/>
                </a:solidFill>
                <a:latin typeface="Arial Narrow"/>
                <a:ea typeface="Arial Narrow"/>
                <a:cs typeface="Arial Narrow"/>
                <a:sym typeface="Arial Narrow"/>
              </a:rPr>
              <a:t>För ett bättre och starkare FN</a:t>
            </a:r>
            <a:endParaRPr sz="2400" b="0" i="0" u="none" strike="noStrike" cap="none">
              <a:solidFill>
                <a:srgbClr val="151515"/>
              </a:solidFill>
              <a:latin typeface="Arial Narrow"/>
              <a:ea typeface="Arial Narrow"/>
              <a:cs typeface="Arial Narrow"/>
              <a:sym typeface="Arial Narrow"/>
            </a:endParaRPr>
          </a:p>
          <a:p>
            <a:pPr marL="342900" marR="0" lvl="0" indent="-342900" algn="l" rtl="0">
              <a:spcBef>
                <a:spcPts val="480"/>
              </a:spcBef>
              <a:spcAft>
                <a:spcPts val="0"/>
              </a:spcAft>
              <a:buClr>
                <a:srgbClr val="151515"/>
              </a:buClr>
              <a:buSzPts val="2400"/>
              <a:buFont typeface="Arial"/>
              <a:buChar char="•"/>
            </a:pPr>
            <a:r>
              <a:rPr lang="sv-SE" sz="2400" b="0" i="0" u="none" strike="noStrike" cap="none">
                <a:solidFill>
                  <a:srgbClr val="151515"/>
                </a:solidFill>
                <a:latin typeface="Arial Narrow"/>
                <a:ea typeface="Arial Narrow"/>
                <a:cs typeface="Arial Narrow"/>
                <a:sym typeface="Arial Narrow"/>
              </a:rPr>
              <a:t>Ca 4 600 medlemmar, organiserade i 59 lokalföreningar och distrikt</a:t>
            </a:r>
            <a:endParaRPr sz="2400" b="0" i="0" u="none" strike="noStrike" cap="none">
              <a:solidFill>
                <a:schemeClr val="dk1"/>
              </a:solidFill>
              <a:latin typeface="Arial Narrow"/>
              <a:ea typeface="Arial Narrow"/>
              <a:cs typeface="Arial Narrow"/>
              <a:sym typeface="Arial Narrow"/>
            </a:endParaRPr>
          </a:p>
          <a:p>
            <a:pPr marL="342900" marR="0" lvl="0" indent="-342900" algn="l" rtl="0">
              <a:spcBef>
                <a:spcPts val="480"/>
              </a:spcBef>
              <a:spcAft>
                <a:spcPts val="0"/>
              </a:spcAft>
              <a:buClr>
                <a:srgbClr val="151515"/>
              </a:buClr>
              <a:buSzPts val="2400"/>
              <a:buFont typeface="Arial"/>
              <a:buChar char="•"/>
            </a:pPr>
            <a:r>
              <a:rPr lang="sv-SE" sz="2400" b="0" i="0" u="none" strike="noStrike" cap="none">
                <a:solidFill>
                  <a:srgbClr val="151515"/>
                </a:solidFill>
                <a:latin typeface="Arial Narrow"/>
                <a:ea typeface="Arial Narrow"/>
                <a:cs typeface="Arial Narrow"/>
                <a:sym typeface="Arial Narrow"/>
              </a:rPr>
              <a:t>Paraplyorganisation för 65 riksorganisationer</a:t>
            </a:r>
            <a:endParaRPr sz="2400" b="0" i="0" u="none" strike="noStrike" cap="none">
              <a:solidFill>
                <a:srgbClr val="0070C0"/>
              </a:solidFill>
              <a:latin typeface="Arial Narrow"/>
              <a:ea typeface="Arial Narrow"/>
              <a:cs typeface="Arial Narrow"/>
              <a:sym typeface="Arial Narrow"/>
            </a:endParaRPr>
          </a:p>
          <a:p>
            <a:pPr marL="342900" marR="0" lvl="0" indent="-342900" algn="l" rtl="0">
              <a:spcBef>
                <a:spcPts val="480"/>
              </a:spcBef>
              <a:spcAft>
                <a:spcPts val="0"/>
              </a:spcAft>
              <a:buClr>
                <a:srgbClr val="151515"/>
              </a:buClr>
              <a:buSzPts val="2400"/>
              <a:buFont typeface="Arial"/>
              <a:buChar char="•"/>
            </a:pPr>
            <a:r>
              <a:rPr lang="sv-SE" sz="2400">
                <a:solidFill>
                  <a:srgbClr val="151515"/>
                </a:solidFill>
                <a:latin typeface="Arial Narrow"/>
                <a:ea typeface="Arial Narrow"/>
                <a:cs typeface="Arial Narrow"/>
                <a:sym typeface="Arial Narrow"/>
              </a:rPr>
              <a:t>35</a:t>
            </a:r>
            <a:r>
              <a:rPr lang="sv-SE" sz="2400" b="0" i="0" u="none" strike="noStrike" cap="none">
                <a:solidFill>
                  <a:srgbClr val="151515"/>
                </a:solidFill>
                <a:latin typeface="Arial Narrow"/>
                <a:ea typeface="Arial Narrow"/>
                <a:cs typeface="Arial Narrow"/>
                <a:sym typeface="Arial Narrow"/>
              </a:rPr>
              <a:t> FN-skolor runt om i landet</a:t>
            </a:r>
            <a:br>
              <a:rPr lang="sv-SE" sz="2200" b="1" i="0" u="none" strike="noStrike" cap="none">
                <a:latin typeface="Arial Narrow"/>
                <a:ea typeface="Arial Narrow"/>
                <a:cs typeface="Arial Narrow"/>
              </a:rPr>
            </a:br>
            <a:endParaRPr sz="2200" b="1" i="0" u="none" strike="noStrike" cap="none">
              <a:solidFill>
                <a:srgbClr val="151515"/>
              </a:solidFill>
              <a:latin typeface="Arial Narrow"/>
              <a:ea typeface="Arial Narrow"/>
              <a:cs typeface="Arial Narrow"/>
              <a:sym typeface="Arial Narrow"/>
            </a:endParaRPr>
          </a:p>
        </p:txBody>
      </p:sp>
      <p:sp>
        <p:nvSpPr>
          <p:cNvPr id="82" name="Google Shape;82;p2"/>
          <p:cNvSpPr txBox="1"/>
          <p:nvPr/>
        </p:nvSpPr>
        <p:spPr>
          <a:xfrm>
            <a:off x="664505" y="710728"/>
            <a:ext cx="9381994" cy="8309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4000"/>
              <a:buFont typeface="Arial Narrow"/>
              <a:buNone/>
            </a:pPr>
            <a:r>
              <a:rPr lang="sv-SE" sz="4000" b="1" i="0" u="none" strike="noStrike" cap="none">
                <a:solidFill>
                  <a:srgbClr val="FFFFFF"/>
                </a:solidFill>
                <a:latin typeface="Arial Narrow"/>
                <a:ea typeface="Arial Narrow"/>
                <a:cs typeface="Arial Narrow"/>
                <a:sym typeface="Arial Narrow"/>
              </a:rPr>
              <a:t>Om Svenska FN-förbundet</a:t>
            </a:r>
            <a:endParaRPr sz="4000" b="1" i="0" u="none" strike="noStrike" cap="none">
              <a:solidFill>
                <a:srgbClr val="FFFFFF"/>
              </a:solidFill>
              <a:latin typeface="Arial Narrow"/>
              <a:ea typeface="Arial Narrow"/>
              <a:cs typeface="Arial Narrow"/>
              <a:sym typeface="Arial Narrow"/>
            </a:endParaRPr>
          </a:p>
        </p:txBody>
      </p:sp>
      <p:sp>
        <p:nvSpPr>
          <p:cNvPr id="84" name="Google Shape;84;p2"/>
          <p:cNvSpPr txBox="1"/>
          <p:nvPr/>
        </p:nvSpPr>
        <p:spPr>
          <a:xfrm>
            <a:off x="9224505" y="6346518"/>
            <a:ext cx="3940175" cy="3073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sv-SE" sz="1400" b="0" i="0" u="none" strike="noStrike" cap="none">
                <a:solidFill>
                  <a:schemeClr val="dk1"/>
                </a:solidFill>
                <a:latin typeface="Arial Narrow"/>
                <a:ea typeface="Arial Narrow"/>
                <a:cs typeface="Arial Narrow"/>
                <a:sym typeface="Arial Narrow"/>
              </a:rPr>
              <a:t>                    Foto: Svenska FN-förbundet</a:t>
            </a:r>
            <a:endParaRPr/>
          </a:p>
        </p:txBody>
      </p:sp>
      <p:pic>
        <p:nvPicPr>
          <p:cNvPr id="2" name="Bildobjekt 1" descr="En bild som visar flagga, gul&#10;&#10;Automatiskt genererad beskrivning">
            <a:extLst>
              <a:ext uri="{FF2B5EF4-FFF2-40B4-BE49-F238E27FC236}">
                <a16:creationId xmlns:a16="http://schemas.microsoft.com/office/drawing/2014/main" id="{2B4F5C07-2664-B849-27E1-40C388B2507B}"/>
              </a:ext>
            </a:extLst>
          </p:cNvPr>
          <p:cNvPicPr>
            <a:picLocks noChangeAspect="1"/>
          </p:cNvPicPr>
          <p:nvPr/>
        </p:nvPicPr>
        <p:blipFill>
          <a:blip r:embed="rId3"/>
          <a:stretch>
            <a:fillRect/>
          </a:stretch>
        </p:blipFill>
        <p:spPr>
          <a:xfrm>
            <a:off x="5915891" y="2159000"/>
            <a:ext cx="6096000" cy="4064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9C59E0-5FD1-9C54-5276-03D091071EB5}"/>
              </a:ext>
            </a:extLst>
          </p:cNvPr>
          <p:cNvSpPr>
            <a:spLocks noGrp="1"/>
          </p:cNvSpPr>
          <p:nvPr>
            <p:ph type="title"/>
          </p:nvPr>
        </p:nvSpPr>
        <p:spPr/>
        <p:txBody>
          <a:bodyPr/>
          <a:lstStyle/>
          <a:p>
            <a:r>
              <a:rPr lang="sv-SE">
                <a:latin typeface="Arial Narrow"/>
              </a:rPr>
              <a:t>FN:s arbete för flickors rättigheter</a:t>
            </a:r>
            <a:endParaRPr lang="sv-SE"/>
          </a:p>
        </p:txBody>
      </p:sp>
      <p:graphicFrame>
        <p:nvGraphicFramePr>
          <p:cNvPr id="4" name="Platshållare för innehåll 3">
            <a:extLst>
              <a:ext uri="{FF2B5EF4-FFF2-40B4-BE49-F238E27FC236}">
                <a16:creationId xmlns:a16="http://schemas.microsoft.com/office/drawing/2014/main" id="{C3357190-F9E8-DBAB-2900-D7D7CBA1D628}"/>
              </a:ext>
            </a:extLst>
          </p:cNvPr>
          <p:cNvGraphicFramePr>
            <a:graphicFrameLocks noGrp="1"/>
          </p:cNvGraphicFramePr>
          <p:nvPr>
            <p:ph idx="1"/>
            <p:extLst>
              <p:ext uri="{D42A27DB-BD31-4B8C-83A1-F6EECF244321}">
                <p14:modId xmlns:p14="http://schemas.microsoft.com/office/powerpoint/2010/main" val="983603668"/>
              </p:ext>
            </p:extLst>
          </p:nvPr>
        </p:nvGraphicFramePr>
        <p:xfrm>
          <a:off x="267273" y="2016760"/>
          <a:ext cx="11654336" cy="4653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458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6" name="Platshållare för bild 5" descr="En bild som visar himmel, utomhus, byggnad, ballong&#10;&#10;Automatiskt genererad beskrivning">
            <a:extLst>
              <a:ext uri="{FF2B5EF4-FFF2-40B4-BE49-F238E27FC236}">
                <a16:creationId xmlns:a16="http://schemas.microsoft.com/office/drawing/2014/main" id="{501986E1-3130-8D34-7D34-442E19A8E77F}"/>
              </a:ext>
            </a:extLst>
          </p:cNvPr>
          <p:cNvPicPr>
            <a:picLocks noGrp="1" noChangeAspect="1"/>
          </p:cNvPicPr>
          <p:nvPr>
            <p:ph type="pic" idx="1"/>
          </p:nvPr>
        </p:nvPicPr>
        <p:blipFill>
          <a:blip r:embed="rId3"/>
          <a:srcRect l="38419" t="65" r="5331" b="-341"/>
          <a:stretch/>
        </p:blipFill>
        <p:spPr>
          <a:xfrm>
            <a:off x="7960822" y="1817326"/>
            <a:ext cx="4236453" cy="5040707"/>
          </a:xfrm>
        </p:spPr>
      </p:pic>
      <p:sp>
        <p:nvSpPr>
          <p:cNvPr id="5" name="Rubrik 4">
            <a:extLst>
              <a:ext uri="{FF2B5EF4-FFF2-40B4-BE49-F238E27FC236}">
                <a16:creationId xmlns:a16="http://schemas.microsoft.com/office/drawing/2014/main" id="{E5E65AF1-A509-6349-01FD-5DCC3609679F}"/>
              </a:ext>
            </a:extLst>
          </p:cNvPr>
          <p:cNvSpPr>
            <a:spLocks noGrp="1"/>
          </p:cNvSpPr>
          <p:nvPr>
            <p:ph type="title"/>
          </p:nvPr>
        </p:nvSpPr>
        <p:spPr>
          <a:xfrm>
            <a:off x="411997" y="441540"/>
            <a:ext cx="9363076" cy="1383041"/>
          </a:xfrm>
        </p:spPr>
        <p:txBody>
          <a:bodyPr/>
          <a:lstStyle/>
          <a:p>
            <a:r>
              <a:rPr lang="sv">
                <a:latin typeface="Arial Narrow"/>
              </a:rPr>
              <a:t>Flickors rättigheter i internationella avtal</a:t>
            </a:r>
          </a:p>
        </p:txBody>
      </p:sp>
      <p:sp>
        <p:nvSpPr>
          <p:cNvPr id="100" name="Google Shape;100;p16"/>
          <p:cNvSpPr txBox="1">
            <a:spLocks noGrp="1"/>
          </p:cNvSpPr>
          <p:nvPr>
            <p:ph type="body" sz="half" idx="2"/>
          </p:nvPr>
        </p:nvSpPr>
        <p:spPr>
          <a:xfrm>
            <a:off x="840727" y="2861662"/>
            <a:ext cx="6686002" cy="2952644"/>
          </a:xfrm>
          <a:prstGeom prst="rect">
            <a:avLst/>
          </a:prstGeom>
        </p:spPr>
        <p:txBody>
          <a:bodyPr spcFirstLastPara="1" vert="horz" wrap="square" lIns="91433" tIns="45700" rIns="91433" bIns="45700" rtlCol="0" anchor="t" anchorCtr="0">
            <a:normAutofit/>
          </a:bodyPr>
          <a:lstStyle/>
          <a:p>
            <a:pPr indent="0">
              <a:buNone/>
            </a:pPr>
            <a:endParaRPr lang="en-US" sz="2667"/>
          </a:p>
          <a:p>
            <a:pPr indent="-532765">
              <a:buSzPts val="2700"/>
              <a:buChar char="●"/>
            </a:pPr>
            <a:r>
              <a:rPr lang="sv" sz="2650">
                <a:latin typeface="Arial Narrow"/>
              </a:rPr>
              <a:t>Agenda 2030</a:t>
            </a:r>
            <a:br>
              <a:rPr lang="sv" sz="2650">
                <a:latin typeface="Arial Narrow"/>
              </a:rPr>
            </a:br>
            <a:endParaRPr sz="2650">
              <a:latin typeface="Arial Narrow"/>
            </a:endParaRPr>
          </a:p>
          <a:p>
            <a:pPr indent="-532765">
              <a:spcBef>
                <a:spcPts val="0"/>
              </a:spcBef>
              <a:buSzPts val="2700"/>
              <a:buChar char="●"/>
            </a:pPr>
            <a:r>
              <a:rPr lang="sv" sz="2650">
                <a:latin typeface="Arial Narrow"/>
              </a:rPr>
              <a:t>Barnkonventionen</a:t>
            </a:r>
            <a:br>
              <a:rPr lang="sv" sz="2650">
                <a:latin typeface="Arial Narrow"/>
              </a:rPr>
            </a:br>
            <a:endParaRPr sz="2650">
              <a:latin typeface="Arial Narrow"/>
            </a:endParaRPr>
          </a:p>
          <a:p>
            <a:pPr indent="-532765">
              <a:spcBef>
                <a:spcPts val="0"/>
              </a:spcBef>
              <a:buSzPts val="2700"/>
              <a:buChar char="●"/>
            </a:pPr>
            <a:r>
              <a:rPr lang="sv" sz="2650">
                <a:latin typeface="Arial Narrow"/>
              </a:rPr>
              <a:t>Kvinnokonventionen</a:t>
            </a:r>
            <a:endParaRPr sz="2650">
              <a:latin typeface="Arial Narrow"/>
              <a:cs typeface="Arial"/>
            </a:endParaRPr>
          </a:p>
          <a:p>
            <a:pPr marL="0" indent="0">
              <a:buNone/>
            </a:pPr>
            <a:endParaRPr sz="3600"/>
          </a:p>
        </p:txBody>
      </p:sp>
      <p:sp>
        <p:nvSpPr>
          <p:cNvPr id="4" name="Platshållare för text 3">
            <a:extLst>
              <a:ext uri="{FF2B5EF4-FFF2-40B4-BE49-F238E27FC236}">
                <a16:creationId xmlns:a16="http://schemas.microsoft.com/office/drawing/2014/main" id="{DAB3C102-C08F-ACE9-B263-3998C38FBA42}"/>
              </a:ext>
            </a:extLst>
          </p:cNvPr>
          <p:cNvSpPr>
            <a:spLocks noGrp="1"/>
          </p:cNvSpPr>
          <p:nvPr>
            <p:ph type="body" sz="quarter" idx="13"/>
          </p:nvPr>
        </p:nvSpPr>
        <p:spPr/>
        <p:txBody>
          <a:bodyPr/>
          <a:lstStyle/>
          <a:p>
            <a:r>
              <a:rPr lang="sv-SE" b="1" dirty="0">
                <a:solidFill>
                  <a:schemeClr val="bg1"/>
                </a:solidFill>
              </a:rPr>
              <a:t>Foto: Svenska FN-förbundet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person, vägg, axel, klädsel&#10;&#10;Automatiskt genererad beskrivning">
            <a:extLst>
              <a:ext uri="{FF2B5EF4-FFF2-40B4-BE49-F238E27FC236}">
                <a16:creationId xmlns:a16="http://schemas.microsoft.com/office/drawing/2014/main" id="{BE9171BC-BB85-68C4-2219-95DB09FAEDDF}"/>
              </a:ext>
            </a:extLst>
          </p:cNvPr>
          <p:cNvPicPr>
            <a:picLocks noGrp="1" noChangeAspect="1"/>
          </p:cNvPicPr>
          <p:nvPr>
            <p:ph type="pic" idx="1"/>
          </p:nvPr>
        </p:nvPicPr>
        <p:blipFill>
          <a:blip r:embed="rId3"/>
          <a:srcRect l="43747" t="-2" r="65" b="2"/>
          <a:stretch/>
        </p:blipFill>
        <p:spPr>
          <a:xfrm>
            <a:off x="7946968" y="1831181"/>
            <a:ext cx="4237565" cy="5026823"/>
          </a:xfrm>
        </p:spPr>
      </p:pic>
      <p:sp>
        <p:nvSpPr>
          <p:cNvPr id="4" name="Rubrik 3">
            <a:extLst>
              <a:ext uri="{FF2B5EF4-FFF2-40B4-BE49-F238E27FC236}">
                <a16:creationId xmlns:a16="http://schemas.microsoft.com/office/drawing/2014/main" id="{3BE54F0C-6241-5897-D559-2CEAB6284A92}"/>
              </a:ext>
            </a:extLst>
          </p:cNvPr>
          <p:cNvSpPr>
            <a:spLocks noGrp="1"/>
          </p:cNvSpPr>
          <p:nvPr>
            <p:ph type="title"/>
          </p:nvPr>
        </p:nvSpPr>
        <p:spPr>
          <a:xfrm>
            <a:off x="680049" y="457380"/>
            <a:ext cx="9363076" cy="1383041"/>
          </a:xfrm>
        </p:spPr>
        <p:txBody>
          <a:bodyPr>
            <a:normAutofit/>
          </a:bodyPr>
          <a:lstStyle/>
          <a:p>
            <a:r>
              <a:rPr lang="sv-SE" sz="4000" dirty="0">
                <a:latin typeface="Arial Narrow"/>
              </a:rPr>
              <a:t>Sexuell och reproduktiva hälsa och rättigheter</a:t>
            </a:r>
          </a:p>
        </p:txBody>
      </p:sp>
      <p:sp>
        <p:nvSpPr>
          <p:cNvPr id="2" name="Platshållare för bild 1">
            <a:extLst>
              <a:ext uri="{FF2B5EF4-FFF2-40B4-BE49-F238E27FC236}">
                <a16:creationId xmlns:a16="http://schemas.microsoft.com/office/drawing/2014/main" id="{60F7FEEA-3936-D938-E2F9-75DC2DAC423E}"/>
              </a:ext>
            </a:extLst>
          </p:cNvPr>
          <p:cNvSpPr>
            <a:spLocks noGrp="1"/>
          </p:cNvSpPr>
          <p:nvPr>
            <p:ph type="body" sz="half" idx="2"/>
          </p:nvPr>
        </p:nvSpPr>
        <p:spPr>
          <a:xfrm>
            <a:off x="839788" y="2911343"/>
            <a:ext cx="6699856" cy="2867506"/>
          </a:xfrm>
        </p:spPr>
        <p:txBody>
          <a:bodyPr vert="horz" lIns="91440" tIns="45720" rIns="91440" bIns="45720" rtlCol="0" anchor="t">
            <a:noAutofit/>
          </a:bodyPr>
          <a:lstStyle/>
          <a:p>
            <a:endParaRPr lang="sv-SE">
              <a:solidFill>
                <a:srgbClr val="000000"/>
              </a:solidFill>
              <a:latin typeface="Arial Narrow"/>
              <a:cs typeface="Arial"/>
            </a:endParaRPr>
          </a:p>
          <a:p>
            <a:pPr marL="342900" indent="-342900">
              <a:buFont typeface="Arial" panose="020B0604020202020204" pitchFamily="34" charset="0"/>
              <a:buChar char="•"/>
            </a:pPr>
            <a:r>
              <a:rPr lang="sv-SE" b="1">
                <a:latin typeface="Arial Narrow"/>
                <a:cs typeface="Arial"/>
              </a:rPr>
              <a:t>Alla har rätt att bestämma över sin egen kropp</a:t>
            </a:r>
            <a:endParaRPr lang="sv-SE">
              <a:latin typeface="Arial Narrow"/>
              <a:cs typeface="Arial"/>
            </a:endParaRPr>
          </a:p>
          <a:p>
            <a:pPr marL="342900" indent="-342900">
              <a:buFont typeface="Arial" panose="020B0604020202020204" pitchFamily="34" charset="0"/>
              <a:buChar char="•"/>
            </a:pPr>
            <a:r>
              <a:rPr lang="sv-SE" b="1">
                <a:latin typeface="Arial Narrow"/>
                <a:cs typeface="Arial"/>
              </a:rPr>
              <a:t>Alla har rätt att kontrollera sin fertilitet</a:t>
            </a:r>
            <a:endParaRPr lang="sv-SE">
              <a:latin typeface="Arial Narrow"/>
              <a:cs typeface="Arial"/>
            </a:endParaRPr>
          </a:p>
          <a:p>
            <a:pPr marL="342900" indent="-342900">
              <a:buFont typeface="Arial" panose="020B0604020202020204" pitchFamily="34" charset="0"/>
              <a:buChar char="•"/>
            </a:pPr>
            <a:r>
              <a:rPr lang="sv-SE" b="1">
                <a:latin typeface="Arial Narrow"/>
                <a:cs typeface="Arial"/>
              </a:rPr>
              <a:t>Ingen ska straffas för abort</a:t>
            </a:r>
            <a:endParaRPr lang="en-US">
              <a:latin typeface="Arial Narrow"/>
              <a:cs typeface="Arial"/>
            </a:endParaRPr>
          </a:p>
          <a:p>
            <a:pPr marL="342900" indent="-342900">
              <a:buFont typeface="Arial" panose="020B0604020202020204" pitchFamily="34" charset="0"/>
              <a:buChar char="•"/>
            </a:pPr>
            <a:r>
              <a:rPr lang="sv-SE" b="1">
                <a:latin typeface="Arial Narrow"/>
                <a:cs typeface="Arial"/>
              </a:rPr>
              <a:t>Ingen ska utsättas för diskriminering, våld eller tvång. </a:t>
            </a:r>
            <a:br>
              <a:rPr lang="sv-SE" b="1">
                <a:latin typeface="Arial Narrow"/>
                <a:cs typeface="Arial"/>
              </a:rPr>
            </a:br>
            <a:endParaRPr lang="sv-SE" i="1">
              <a:solidFill>
                <a:schemeClr val="accent1"/>
              </a:solidFill>
              <a:latin typeface="Arial Narrow"/>
              <a:cs typeface="Arial"/>
            </a:endParaRPr>
          </a:p>
          <a:p>
            <a:r>
              <a:rPr lang="sv-SE" i="1">
                <a:solidFill>
                  <a:schemeClr val="accent1"/>
                </a:solidFill>
                <a:latin typeface="Arial Narrow"/>
                <a:cs typeface="Arial"/>
              </a:rPr>
              <a:t>Barnäktenskap</a:t>
            </a:r>
            <a:r>
              <a:rPr lang="sv-SE" i="1">
                <a:solidFill>
                  <a:schemeClr val="accent1"/>
                </a:solidFill>
                <a:latin typeface="Arial Narrow"/>
              </a:rPr>
              <a:t> och könsstympning är </a:t>
            </a:r>
            <a:r>
              <a:rPr lang="sv-SE" i="1">
                <a:solidFill>
                  <a:schemeClr val="accent1"/>
                </a:solidFill>
                <a:latin typeface="Arial Narrow"/>
                <a:cs typeface="Arial"/>
              </a:rPr>
              <a:t>exempel på grova kränkningar av de sexuella och reproduktiva rättigheterna.</a:t>
            </a:r>
            <a:endParaRPr lang="sv-SE" i="1">
              <a:solidFill>
                <a:schemeClr val="accent1"/>
              </a:solidFill>
              <a:latin typeface="Arial Narrow"/>
            </a:endParaRPr>
          </a:p>
        </p:txBody>
      </p:sp>
      <p:sp>
        <p:nvSpPr>
          <p:cNvPr id="5" name="Platshållare för text 4">
            <a:extLst>
              <a:ext uri="{FF2B5EF4-FFF2-40B4-BE49-F238E27FC236}">
                <a16:creationId xmlns:a16="http://schemas.microsoft.com/office/drawing/2014/main" id="{9737CB74-189B-04D8-6FFF-53863C221ED7}"/>
              </a:ext>
            </a:extLst>
          </p:cNvPr>
          <p:cNvSpPr>
            <a:spLocks noGrp="1"/>
          </p:cNvSpPr>
          <p:nvPr>
            <p:ph type="body" sz="quarter" idx="12"/>
          </p:nvPr>
        </p:nvSpPr>
        <p:spPr>
          <a:xfrm>
            <a:off x="838199" y="2020976"/>
            <a:ext cx="6699856" cy="1213658"/>
          </a:xfrm>
        </p:spPr>
        <p:txBody>
          <a:bodyPr>
            <a:normAutofit/>
          </a:bodyPr>
          <a:lstStyle/>
          <a:p>
            <a:r>
              <a:rPr lang="sv-SE" sz="2400" b="0">
                <a:solidFill>
                  <a:srgbClr val="000000"/>
                </a:solidFill>
                <a:latin typeface="Arial Narrow"/>
              </a:rPr>
              <a:t>Sexuell och reproduktiv hälsa och rättigheter (SRHR) handlar om varje individs rätt att ha kontroll över sin kropp, sitt sexualliv och sina reproduktiva val.</a:t>
            </a:r>
            <a:endParaRPr lang="sv-SE" sz="2400"/>
          </a:p>
        </p:txBody>
      </p:sp>
      <p:sp>
        <p:nvSpPr>
          <p:cNvPr id="6" name="Platshållare för text 5">
            <a:extLst>
              <a:ext uri="{FF2B5EF4-FFF2-40B4-BE49-F238E27FC236}">
                <a16:creationId xmlns:a16="http://schemas.microsoft.com/office/drawing/2014/main" id="{05393532-9E02-217F-D040-F51764D76273}"/>
              </a:ext>
            </a:extLst>
          </p:cNvPr>
          <p:cNvSpPr>
            <a:spLocks noGrp="1"/>
          </p:cNvSpPr>
          <p:nvPr>
            <p:ph type="body" sz="quarter" idx="13"/>
          </p:nvPr>
        </p:nvSpPr>
        <p:spPr>
          <a:xfrm>
            <a:off x="8185428" y="6453956"/>
            <a:ext cx="3940175" cy="307322"/>
          </a:xfrm>
        </p:spPr>
        <p:txBody>
          <a:bodyPr/>
          <a:lstStyle/>
          <a:p>
            <a:r>
              <a:rPr lang="sv-SE">
                <a:solidFill>
                  <a:schemeClr val="bg1"/>
                </a:solidFill>
              </a:rPr>
              <a:t>Foto: UNFPA</a:t>
            </a:r>
          </a:p>
        </p:txBody>
      </p:sp>
      <p:pic>
        <p:nvPicPr>
          <p:cNvPr id="9" name="Bildobjekt 8" descr="Consulting">
            <a:extLst>
              <a:ext uri="{FF2B5EF4-FFF2-40B4-BE49-F238E27FC236}">
                <a16:creationId xmlns:a16="http://schemas.microsoft.com/office/drawing/2014/main" id="{1A99F87C-BAD8-AFBB-4872-D9BB60AE42F1}"/>
              </a:ext>
            </a:extLst>
          </p:cNvPr>
          <p:cNvPicPr>
            <a:picLocks noChangeAspect="1"/>
          </p:cNvPicPr>
          <p:nvPr/>
        </p:nvPicPr>
        <p:blipFill>
          <a:blip r:embed="rId4"/>
          <a:stretch>
            <a:fillRect/>
          </a:stretch>
        </p:blipFill>
        <p:spPr>
          <a:xfrm>
            <a:off x="7944465" y="6051280"/>
            <a:ext cx="1907459" cy="802277"/>
          </a:xfrm>
          <a:prstGeom prst="rect">
            <a:avLst/>
          </a:prstGeom>
        </p:spPr>
      </p:pic>
    </p:spTree>
    <p:extLst>
      <p:ext uri="{BB962C8B-B14F-4D97-AF65-F5344CB8AC3E}">
        <p14:creationId xmlns:p14="http://schemas.microsoft.com/office/powerpoint/2010/main" val="287958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 bild som visar person, finger, nagel, tumme&#10;&#10;Automatiskt genererad beskrivning">
            <a:extLst>
              <a:ext uri="{FF2B5EF4-FFF2-40B4-BE49-F238E27FC236}">
                <a16:creationId xmlns:a16="http://schemas.microsoft.com/office/drawing/2014/main" id="{BC79D716-9BD4-1784-AE7A-577EDDBD0478}"/>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6707" r="1670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CEFFDB85-42CD-F0FA-E7C8-5B8CCF482442}"/>
              </a:ext>
            </a:extLst>
          </p:cNvPr>
          <p:cNvSpPr>
            <a:spLocks noGrp="1"/>
          </p:cNvSpPr>
          <p:nvPr>
            <p:ph type="title"/>
          </p:nvPr>
        </p:nvSpPr>
        <p:spPr/>
        <p:txBody>
          <a:bodyPr/>
          <a:lstStyle/>
          <a:p>
            <a:r>
              <a:rPr lang="sv-SE" sz="4000">
                <a:latin typeface="Arial Narrow"/>
              </a:rPr>
              <a:t>Barnäktenskap</a:t>
            </a:r>
          </a:p>
        </p:txBody>
      </p:sp>
      <p:sp>
        <p:nvSpPr>
          <p:cNvPr id="4" name="Platshållare för text 3">
            <a:extLst>
              <a:ext uri="{FF2B5EF4-FFF2-40B4-BE49-F238E27FC236}">
                <a16:creationId xmlns:a16="http://schemas.microsoft.com/office/drawing/2014/main" id="{495A529A-739D-4585-128E-FA9F056D2DF1}"/>
              </a:ext>
            </a:extLst>
          </p:cNvPr>
          <p:cNvSpPr>
            <a:spLocks noGrp="1"/>
          </p:cNvSpPr>
          <p:nvPr>
            <p:ph type="body" sz="half" idx="2"/>
          </p:nvPr>
        </p:nvSpPr>
        <p:spPr>
          <a:xfrm>
            <a:off x="838200" y="3408595"/>
            <a:ext cx="6699856" cy="3020780"/>
          </a:xfrm>
        </p:spPr>
        <p:txBody>
          <a:bodyPr vert="horz" lIns="91440" tIns="45720" rIns="91440" bIns="45720" rtlCol="0" anchor="t">
            <a:normAutofit/>
          </a:bodyPr>
          <a:lstStyle/>
          <a:p>
            <a:r>
              <a:rPr lang="sv-SE" sz="2600" b="0" i="0" u="none" strike="noStrike">
                <a:solidFill>
                  <a:srgbClr val="151515"/>
                </a:solidFill>
                <a:effectLst/>
                <a:latin typeface="Arial Narrow"/>
              </a:rPr>
              <a:t>Som barn räknas varje människa under 18 år och barnäktenskap är därför ett äktenskap där en eller båda parter är under 18 år</a:t>
            </a:r>
            <a:r>
              <a:rPr lang="sv-SE" sz="2600" b="0" i="0">
                <a:solidFill>
                  <a:srgbClr val="000000"/>
                </a:solidFill>
                <a:effectLst/>
                <a:latin typeface="Arial Narrow"/>
              </a:rPr>
              <a:t>​</a:t>
            </a:r>
            <a:r>
              <a:rPr lang="sv-SE" sz="2600">
                <a:solidFill>
                  <a:srgbClr val="000000"/>
                </a:solidFill>
                <a:latin typeface="Arial Narrow"/>
              </a:rPr>
              <a:t>.</a:t>
            </a:r>
            <a:endParaRPr lang="sv-SE" sz="2600" b="0" i="0">
              <a:solidFill>
                <a:srgbClr val="000000"/>
              </a:solidFill>
              <a:effectLst/>
              <a:latin typeface="Arial Narrow"/>
            </a:endParaRPr>
          </a:p>
          <a:p>
            <a:endParaRPr lang="sv-SE" sz="2600">
              <a:solidFill>
                <a:srgbClr val="000000"/>
              </a:solidFill>
              <a:latin typeface="Arial Narrow"/>
            </a:endParaRPr>
          </a:p>
          <a:p>
            <a:r>
              <a:rPr lang="sv-SE" sz="2600" b="0" i="1" u="none" strike="noStrike">
                <a:solidFill>
                  <a:schemeClr val="accent1"/>
                </a:solidFill>
                <a:effectLst/>
                <a:latin typeface="Arial Narrow"/>
              </a:rPr>
              <a:t>30 000 flickor gifts bort varje dag</a:t>
            </a:r>
            <a:r>
              <a:rPr lang="sv-SE" sz="2600" i="1">
                <a:solidFill>
                  <a:schemeClr val="accent1"/>
                </a:solidFill>
                <a:latin typeface="Arial Narrow"/>
              </a:rPr>
              <a:t>.</a:t>
            </a:r>
            <a:r>
              <a:rPr lang="sv-SE" sz="2600" b="0" i="1" u="none" strike="noStrike">
                <a:solidFill>
                  <a:schemeClr val="accent1"/>
                </a:solidFill>
                <a:effectLst/>
                <a:latin typeface="Arial Narrow"/>
              </a:rPr>
              <a:t> </a:t>
            </a:r>
            <a:endParaRPr lang="sv-SE" sz="2600" i="1">
              <a:solidFill>
                <a:schemeClr val="accent1"/>
              </a:solidFill>
              <a:latin typeface="Arial Narrow"/>
            </a:endParaRPr>
          </a:p>
          <a:p>
            <a:r>
              <a:rPr lang="sv-SE" sz="2600" b="0" i="1" u="none" strike="noStrike">
                <a:solidFill>
                  <a:schemeClr val="accent1"/>
                </a:solidFill>
                <a:effectLst/>
                <a:latin typeface="Arial Narrow"/>
              </a:rPr>
              <a:t>12 miljoner </a:t>
            </a:r>
            <a:r>
              <a:rPr lang="sv-SE" sz="2600" i="1">
                <a:solidFill>
                  <a:schemeClr val="accent1"/>
                </a:solidFill>
                <a:latin typeface="Arial Narrow"/>
              </a:rPr>
              <a:t>flickor gifts bort varje</a:t>
            </a:r>
            <a:r>
              <a:rPr lang="sv-SE" sz="2600" b="0" i="1" u="none" strike="noStrike">
                <a:solidFill>
                  <a:schemeClr val="accent1"/>
                </a:solidFill>
                <a:effectLst/>
                <a:latin typeface="Arial Narrow"/>
              </a:rPr>
              <a:t> år</a:t>
            </a:r>
            <a:r>
              <a:rPr lang="sv-SE" sz="2600" i="1">
                <a:solidFill>
                  <a:schemeClr val="accent1"/>
                </a:solidFill>
                <a:latin typeface="Arial Narrow"/>
              </a:rPr>
              <a:t>.</a:t>
            </a:r>
            <a:endParaRPr lang="sv-SE">
              <a:solidFill>
                <a:schemeClr val="accent1"/>
              </a:solidFill>
            </a:endParaRPr>
          </a:p>
        </p:txBody>
      </p:sp>
      <p:sp>
        <p:nvSpPr>
          <p:cNvPr id="5" name="Platshållare för text 4">
            <a:extLst>
              <a:ext uri="{FF2B5EF4-FFF2-40B4-BE49-F238E27FC236}">
                <a16:creationId xmlns:a16="http://schemas.microsoft.com/office/drawing/2014/main" id="{84B7032B-8609-2870-5E10-5746C32A8594}"/>
              </a:ext>
            </a:extLst>
          </p:cNvPr>
          <p:cNvSpPr>
            <a:spLocks noGrp="1"/>
          </p:cNvSpPr>
          <p:nvPr>
            <p:ph type="body" sz="quarter" idx="12"/>
          </p:nvPr>
        </p:nvSpPr>
        <p:spPr>
          <a:xfrm>
            <a:off x="838200" y="1831181"/>
            <a:ext cx="6699856" cy="1213658"/>
          </a:xfrm>
        </p:spPr>
        <p:txBody>
          <a:bodyPr/>
          <a:lstStyle/>
          <a:p>
            <a:r>
              <a:rPr lang="sv-SE">
                <a:latin typeface="Arial Narrow"/>
              </a:rPr>
              <a:t>Vad är barnäktenskap?</a:t>
            </a:r>
          </a:p>
        </p:txBody>
      </p:sp>
      <p:sp>
        <p:nvSpPr>
          <p:cNvPr id="6" name="Platshållare för text 5">
            <a:extLst>
              <a:ext uri="{FF2B5EF4-FFF2-40B4-BE49-F238E27FC236}">
                <a16:creationId xmlns:a16="http://schemas.microsoft.com/office/drawing/2014/main" id="{73B00ABB-011B-5288-C30B-AB0297CB862C}"/>
              </a:ext>
            </a:extLst>
          </p:cNvPr>
          <p:cNvSpPr>
            <a:spLocks noGrp="1"/>
          </p:cNvSpPr>
          <p:nvPr>
            <p:ph type="body" sz="quarter" idx="13"/>
          </p:nvPr>
        </p:nvSpPr>
        <p:spPr/>
        <p:txBody>
          <a:bodyPr/>
          <a:lstStyle/>
          <a:p>
            <a:r>
              <a:rPr lang="sv-SE" dirty="0"/>
              <a:t>Foto: </a:t>
            </a:r>
            <a:r>
              <a:rPr lang="sv-SE" dirty="0" err="1"/>
              <a:t>Istock</a:t>
            </a:r>
          </a:p>
        </p:txBody>
      </p:sp>
    </p:spTree>
    <p:extLst>
      <p:ext uri="{BB962C8B-B14F-4D97-AF65-F5344CB8AC3E}">
        <p14:creationId xmlns:p14="http://schemas.microsoft.com/office/powerpoint/2010/main" val="218020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7" name="Platshållare för bild 6" descr="En bild som visar inomhus, golv, blomma&#10;&#10;Automatiskt genererad beskrivning">
            <a:extLst>
              <a:ext uri="{FF2B5EF4-FFF2-40B4-BE49-F238E27FC236}">
                <a16:creationId xmlns:a16="http://schemas.microsoft.com/office/drawing/2014/main" id="{77A466EC-1E95-29C2-3FDB-E7FB1CD4EBEB}"/>
              </a:ext>
            </a:extLst>
          </p:cNvPr>
          <p:cNvPicPr>
            <a:picLocks noGrp="1" noChangeAspect="1"/>
          </p:cNvPicPr>
          <p:nvPr>
            <p:ph type="pic" idx="1"/>
          </p:nvPr>
        </p:nvPicPr>
        <p:blipFill>
          <a:blip r:embed="rId3"/>
          <a:srcRect l="12305" r="12305"/>
          <a:stretch/>
        </p:blipFill>
        <p:spPr>
          <a:xfrm>
            <a:off x="7946968" y="1831181"/>
            <a:ext cx="4245032" cy="5026818"/>
          </a:xfrm>
        </p:spPr>
      </p:pic>
      <p:sp>
        <p:nvSpPr>
          <p:cNvPr id="2" name="Rubrik 1">
            <a:extLst>
              <a:ext uri="{FF2B5EF4-FFF2-40B4-BE49-F238E27FC236}">
                <a16:creationId xmlns:a16="http://schemas.microsoft.com/office/drawing/2014/main" id="{45DC35E6-D46B-E5CB-53F2-58A92FEF04D3}"/>
              </a:ext>
            </a:extLst>
          </p:cNvPr>
          <p:cNvSpPr>
            <a:spLocks noGrp="1"/>
          </p:cNvSpPr>
          <p:nvPr>
            <p:ph type="title"/>
          </p:nvPr>
        </p:nvSpPr>
        <p:spPr/>
        <p:txBody>
          <a:bodyPr anchor="ctr">
            <a:normAutofit/>
          </a:bodyPr>
          <a:lstStyle/>
          <a:p>
            <a:r>
              <a:rPr lang="sv-SE">
                <a:latin typeface="Arial Narrow"/>
              </a:rPr>
              <a:t>Kvinnlig könsstympning</a:t>
            </a:r>
            <a:endParaRPr lang="sv-SE"/>
          </a:p>
        </p:txBody>
      </p:sp>
      <p:sp>
        <p:nvSpPr>
          <p:cNvPr id="4" name="Platshållare för text 3">
            <a:extLst>
              <a:ext uri="{FF2B5EF4-FFF2-40B4-BE49-F238E27FC236}">
                <a16:creationId xmlns:a16="http://schemas.microsoft.com/office/drawing/2014/main" id="{120253C8-1787-E902-0A2A-09CE3B5FC289}"/>
              </a:ext>
            </a:extLst>
          </p:cNvPr>
          <p:cNvSpPr>
            <a:spLocks noGrp="1"/>
          </p:cNvSpPr>
          <p:nvPr>
            <p:ph type="body" sz="half" idx="2"/>
          </p:nvPr>
        </p:nvSpPr>
        <p:spPr>
          <a:xfrm>
            <a:off x="680014" y="3011058"/>
            <a:ext cx="6699856" cy="1871990"/>
          </a:xfrm>
        </p:spPr>
        <p:txBody>
          <a:bodyPr vert="horz" lIns="91440" tIns="45720" rIns="91440" bIns="45720" rtlCol="0" anchor="t">
            <a:noAutofit/>
          </a:bodyPr>
          <a:lstStyle/>
          <a:p>
            <a:pPr marL="0" indent="0">
              <a:buNone/>
            </a:pPr>
            <a:endParaRPr lang="sv-SE" sz="1800" b="1">
              <a:latin typeface="Arial Narrow"/>
            </a:endParaRPr>
          </a:p>
          <a:p>
            <a:pPr marL="285750" indent="-285750">
              <a:buFont typeface="Symbol"/>
              <a:buChar char="•"/>
            </a:pPr>
            <a:endParaRPr lang="sv-SE" sz="1800">
              <a:latin typeface="Arial Narrow"/>
            </a:endParaRPr>
          </a:p>
          <a:p>
            <a:endParaRPr lang="sv-SE"/>
          </a:p>
        </p:txBody>
      </p:sp>
      <p:sp>
        <p:nvSpPr>
          <p:cNvPr id="5" name="Platshållare för text 4">
            <a:extLst>
              <a:ext uri="{FF2B5EF4-FFF2-40B4-BE49-F238E27FC236}">
                <a16:creationId xmlns:a16="http://schemas.microsoft.com/office/drawing/2014/main" id="{3C9E65B9-8709-9A87-CF6A-729586A2619B}"/>
              </a:ext>
            </a:extLst>
          </p:cNvPr>
          <p:cNvSpPr>
            <a:spLocks noGrp="1"/>
          </p:cNvSpPr>
          <p:nvPr>
            <p:ph type="body" sz="quarter" idx="12"/>
          </p:nvPr>
        </p:nvSpPr>
        <p:spPr>
          <a:xfrm>
            <a:off x="838199" y="1799750"/>
            <a:ext cx="6699856" cy="1213658"/>
          </a:xfrm>
        </p:spPr>
        <p:txBody>
          <a:bodyPr/>
          <a:lstStyle/>
          <a:p>
            <a:r>
              <a:rPr lang="sv-SE">
                <a:latin typeface="Arial Narrow"/>
              </a:rPr>
              <a:t>Vad är kvinnlig könsstympning?</a:t>
            </a:r>
            <a:endParaRPr lang="sv-SE" b="0">
              <a:solidFill>
                <a:srgbClr val="000000"/>
              </a:solidFill>
              <a:latin typeface="Arial Narrow"/>
            </a:endParaRPr>
          </a:p>
        </p:txBody>
      </p:sp>
      <p:sp>
        <p:nvSpPr>
          <p:cNvPr id="6" name="Platshållare för text 5">
            <a:extLst>
              <a:ext uri="{FF2B5EF4-FFF2-40B4-BE49-F238E27FC236}">
                <a16:creationId xmlns:a16="http://schemas.microsoft.com/office/drawing/2014/main" id="{B8F0DA35-7A62-1AD1-166E-684EC702A955}"/>
              </a:ext>
            </a:extLst>
          </p:cNvPr>
          <p:cNvSpPr>
            <a:spLocks noGrp="1"/>
          </p:cNvSpPr>
          <p:nvPr>
            <p:ph type="body" sz="quarter" idx="13"/>
          </p:nvPr>
        </p:nvSpPr>
        <p:spPr/>
        <p:txBody>
          <a:bodyPr/>
          <a:lstStyle/>
          <a:p>
            <a:r>
              <a:rPr lang="sv-SE">
                <a:solidFill>
                  <a:schemeClr val="bg1"/>
                </a:solidFill>
              </a:rPr>
              <a:t>Foto: Svenska FN-förbundet</a:t>
            </a:r>
          </a:p>
        </p:txBody>
      </p:sp>
      <p:sp>
        <p:nvSpPr>
          <p:cNvPr id="8" name="textruta 7">
            <a:extLst>
              <a:ext uri="{FF2B5EF4-FFF2-40B4-BE49-F238E27FC236}">
                <a16:creationId xmlns:a16="http://schemas.microsoft.com/office/drawing/2014/main" id="{A4B7364A-32C5-70AC-A542-BB91B947D1C5}"/>
              </a:ext>
            </a:extLst>
          </p:cNvPr>
          <p:cNvSpPr txBox="1"/>
          <p:nvPr/>
        </p:nvSpPr>
        <p:spPr>
          <a:xfrm>
            <a:off x="840659" y="3286432"/>
            <a:ext cx="5815779"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2600">
                <a:latin typeface="Arial Narrow"/>
                <a:cs typeface="Segoe UI"/>
              </a:rPr>
              <a:t>Kvinnlig könsstympning innebär att delar av eller hela kvinnans yttre könsorgan skärs bort eller skadas.</a:t>
            </a:r>
            <a:r>
              <a:rPr lang="en-US" sz="2600">
                <a:latin typeface="Arial Narrow"/>
                <a:cs typeface="Segoe UI"/>
              </a:rPr>
              <a:t>​</a:t>
            </a:r>
          </a:p>
          <a:p>
            <a:r>
              <a:rPr lang="sv-SE" sz="2600">
                <a:latin typeface="Arial Narrow"/>
                <a:cs typeface="Segoe UI"/>
              </a:rPr>
              <a:t>​</a:t>
            </a:r>
          </a:p>
          <a:p>
            <a:r>
              <a:rPr lang="sv-SE" sz="2600" i="1">
                <a:solidFill>
                  <a:srgbClr val="008FD5"/>
                </a:solidFill>
                <a:latin typeface="Arial Narrow"/>
                <a:cs typeface="Segoe UI"/>
              </a:rPr>
              <a:t>200 miljoner kvinnor och flickor världen över är könsstympade. 4 miljoner kvinnor och flickor utsätts varje år.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Rubrik 1">
            <a:extLst>
              <a:ext uri="{FF2B5EF4-FFF2-40B4-BE49-F238E27FC236}">
                <a16:creationId xmlns:a16="http://schemas.microsoft.com/office/drawing/2014/main" id="{45DC35E6-D46B-E5CB-53F2-58A92FEF04D3}"/>
              </a:ext>
            </a:extLst>
          </p:cNvPr>
          <p:cNvSpPr>
            <a:spLocks noGrp="1"/>
          </p:cNvSpPr>
          <p:nvPr>
            <p:ph type="title"/>
          </p:nvPr>
        </p:nvSpPr>
        <p:spPr/>
        <p:txBody>
          <a:bodyPr anchor="ctr">
            <a:normAutofit/>
          </a:bodyPr>
          <a:lstStyle/>
          <a:p>
            <a:r>
              <a:rPr lang="sv-SE">
                <a:latin typeface="Arial Narrow"/>
              </a:rPr>
              <a:t>Vad har hänt de senaste 30 åren?</a:t>
            </a:r>
          </a:p>
        </p:txBody>
      </p:sp>
      <p:sp>
        <p:nvSpPr>
          <p:cNvPr id="4" name="Platshållare för text 3">
            <a:extLst>
              <a:ext uri="{FF2B5EF4-FFF2-40B4-BE49-F238E27FC236}">
                <a16:creationId xmlns:a16="http://schemas.microsoft.com/office/drawing/2014/main" id="{120253C8-1787-E902-0A2A-09CE3B5FC289}"/>
              </a:ext>
            </a:extLst>
          </p:cNvPr>
          <p:cNvSpPr>
            <a:spLocks noGrp="1"/>
          </p:cNvSpPr>
          <p:nvPr>
            <p:ph type="body" sz="half" idx="2"/>
          </p:nvPr>
        </p:nvSpPr>
        <p:spPr>
          <a:xfrm>
            <a:off x="676271" y="1828844"/>
            <a:ext cx="6699856" cy="3649989"/>
          </a:xfrm>
        </p:spPr>
        <p:txBody>
          <a:bodyPr vert="horz" lIns="91440" tIns="45720" rIns="91440" bIns="45720" rtlCol="0" anchor="t">
            <a:noAutofit/>
          </a:bodyPr>
          <a:lstStyle/>
          <a:p>
            <a:pPr marL="0" indent="0">
              <a:buNone/>
            </a:pPr>
            <a:endParaRPr lang="sv-SE" sz="2000" b="1">
              <a:latin typeface="Arial Narrow"/>
            </a:endParaRPr>
          </a:p>
          <a:p>
            <a:pPr marL="285750" indent="-285750">
              <a:buFont typeface="Symbol"/>
              <a:buChar char="•"/>
            </a:pPr>
            <a:r>
              <a:rPr lang="sv-SE" sz="2000" b="1">
                <a:latin typeface="Arial Narrow"/>
              </a:rPr>
              <a:t>Utbildning: </a:t>
            </a:r>
            <a:r>
              <a:rPr lang="sv-SE" sz="2000">
                <a:latin typeface="Arial Narrow"/>
              </a:rPr>
              <a:t>Andelen läskunniga bland unga kvinnor i åldern 15–24 år har ökat från 80 procent till 95 procent mellan 1995 och 2023.</a:t>
            </a:r>
          </a:p>
          <a:p>
            <a:pPr marL="285750" indent="-285750">
              <a:buFont typeface="Symbol"/>
              <a:buChar char="•"/>
            </a:pPr>
            <a:r>
              <a:rPr lang="sv-SE" sz="2000" b="1">
                <a:latin typeface="Arial Narrow"/>
              </a:rPr>
              <a:t>Barnäktenskap</a:t>
            </a:r>
            <a:r>
              <a:rPr lang="sv-SE" sz="2000">
                <a:latin typeface="Arial Narrow"/>
              </a:rPr>
              <a:t>: Andelen unga kvinnor som gifts bort som barn har minskat från 1 av 4 år 1995 till cirka 1 av 5 i dag.</a:t>
            </a:r>
          </a:p>
          <a:p>
            <a:pPr marL="285750" indent="-285750">
              <a:buFont typeface="Symbol"/>
              <a:buChar char="•"/>
            </a:pPr>
            <a:r>
              <a:rPr lang="sv-SE" sz="2000" b="1">
                <a:solidFill>
                  <a:srgbClr val="000000"/>
                </a:solidFill>
                <a:latin typeface="Arial Narrow"/>
              </a:rPr>
              <a:t>Risken för könsstympning </a:t>
            </a:r>
            <a:r>
              <a:rPr lang="sv-SE" sz="2000">
                <a:solidFill>
                  <a:srgbClr val="000000"/>
                </a:solidFill>
                <a:latin typeface="Arial Narrow"/>
              </a:rPr>
              <a:t>har minskat med en tredjedel sedan 1990-talet.</a:t>
            </a:r>
          </a:p>
          <a:p>
            <a:pPr marL="285750" indent="-285750">
              <a:buFont typeface="Symbol"/>
              <a:buChar char="•"/>
            </a:pPr>
            <a:r>
              <a:rPr lang="sv-SE" sz="2000" b="1">
                <a:solidFill>
                  <a:srgbClr val="000000"/>
                </a:solidFill>
                <a:latin typeface="Arial Narrow"/>
              </a:rPr>
              <a:t>Födelsetal</a:t>
            </a:r>
            <a:r>
              <a:rPr lang="sv-SE" sz="2000">
                <a:solidFill>
                  <a:srgbClr val="000000"/>
                </a:solidFill>
                <a:latin typeface="Arial Narrow"/>
              </a:rPr>
              <a:t>: Födelsetalen bland tonårsflickor har minskat från 60 födslar per 1 000 flickor i åldern 15–19 år till 41,3 födslar globalt, enligt statistik från 2023.</a:t>
            </a:r>
            <a:endParaRPr lang="sv-SE" sz="2000">
              <a:solidFill>
                <a:srgbClr val="151515"/>
              </a:solidFill>
              <a:latin typeface="Arial Narrow"/>
            </a:endParaRPr>
          </a:p>
          <a:p>
            <a:pPr marL="285750" indent="-285750">
              <a:buFont typeface="Symbol"/>
              <a:buChar char="•"/>
            </a:pPr>
            <a:r>
              <a:rPr lang="sv-SE" sz="2000" b="1">
                <a:solidFill>
                  <a:srgbClr val="000000"/>
                </a:solidFill>
                <a:latin typeface="Arial Narrow"/>
              </a:rPr>
              <a:t>HIV-infektioner</a:t>
            </a:r>
            <a:r>
              <a:rPr lang="sv-SE" sz="2000">
                <a:solidFill>
                  <a:srgbClr val="000000"/>
                </a:solidFill>
                <a:latin typeface="Arial Narrow"/>
              </a:rPr>
              <a:t>: Antalet nya HIV-infektioner bland tonårsflickor har halverats sedan 1995. Trots detta står flickor fortfarande för nästan två tredjedelar av alla nya infektioner bland ungdomar, enligt statistik från 2023.</a:t>
            </a:r>
            <a:endParaRPr lang="sv-SE" sz="2000">
              <a:solidFill>
                <a:srgbClr val="151515"/>
              </a:solidFill>
              <a:latin typeface="Arial Narrow"/>
            </a:endParaRPr>
          </a:p>
          <a:p>
            <a:pPr marL="285750" indent="-285750">
              <a:buFont typeface="Symbol"/>
              <a:buChar char="•"/>
            </a:pPr>
            <a:endParaRPr lang="sv-SE" sz="1800">
              <a:solidFill>
                <a:srgbClr val="000000"/>
              </a:solidFill>
              <a:latin typeface="Arial Narrow"/>
            </a:endParaRPr>
          </a:p>
          <a:p>
            <a:endParaRPr lang="sv-SE" sz="1800">
              <a:latin typeface="Arial Narrow"/>
            </a:endParaRPr>
          </a:p>
        </p:txBody>
      </p:sp>
      <p:sp>
        <p:nvSpPr>
          <p:cNvPr id="6" name="Platshållare för text 5">
            <a:extLst>
              <a:ext uri="{FF2B5EF4-FFF2-40B4-BE49-F238E27FC236}">
                <a16:creationId xmlns:a16="http://schemas.microsoft.com/office/drawing/2014/main" id="{B8F0DA35-7A62-1AD1-166E-684EC702A955}"/>
              </a:ext>
            </a:extLst>
          </p:cNvPr>
          <p:cNvSpPr>
            <a:spLocks noGrp="1"/>
          </p:cNvSpPr>
          <p:nvPr>
            <p:ph type="body" sz="quarter" idx="13"/>
          </p:nvPr>
        </p:nvSpPr>
        <p:spPr/>
        <p:txBody>
          <a:bodyPr/>
          <a:lstStyle/>
          <a:p>
            <a:endParaRPr lang="sv-SE"/>
          </a:p>
        </p:txBody>
      </p:sp>
      <p:sp>
        <p:nvSpPr>
          <p:cNvPr id="5" name="Platshållare för bild 4">
            <a:extLst>
              <a:ext uri="{FF2B5EF4-FFF2-40B4-BE49-F238E27FC236}">
                <a16:creationId xmlns:a16="http://schemas.microsoft.com/office/drawing/2014/main" id="{BBC023AE-3C11-7A8C-D836-6CB35CCC824E}"/>
              </a:ext>
            </a:extLst>
          </p:cNvPr>
          <p:cNvSpPr>
            <a:spLocks noGrp="1"/>
          </p:cNvSpPr>
          <p:nvPr>
            <p:ph type="pic" idx="1"/>
          </p:nvPr>
        </p:nvSpPr>
        <p:spPr/>
        <p:txBody>
          <a:bodyPr/>
          <a:lstStyle/>
          <a:p>
            <a:endParaRPr lang="sv-SE"/>
          </a:p>
        </p:txBody>
      </p:sp>
      <p:pic>
        <p:nvPicPr>
          <p:cNvPr id="9" name="Platshållare för bild 6" descr="En bild som visar person, klädsel, text, hålla&#10;&#10;Automatiskt genererad beskrivning">
            <a:extLst>
              <a:ext uri="{FF2B5EF4-FFF2-40B4-BE49-F238E27FC236}">
                <a16:creationId xmlns:a16="http://schemas.microsoft.com/office/drawing/2014/main" id="{A988FD40-5A79-EAF5-E085-939217BFA9C8}"/>
              </a:ext>
            </a:extLst>
          </p:cNvPr>
          <p:cNvPicPr>
            <a:picLocks noChangeAspect="1"/>
          </p:cNvPicPr>
          <p:nvPr/>
        </p:nvPicPr>
        <p:blipFill>
          <a:blip r:embed="rId3"/>
          <a:srcRect l="27919" t="-1864" r="15736" b="1864"/>
          <a:stretch/>
        </p:blipFill>
        <p:spPr>
          <a:xfrm>
            <a:off x="7938802" y="1726964"/>
            <a:ext cx="4251524" cy="5131047"/>
          </a:xfrm>
          <a:prstGeom prst="rect">
            <a:avLst/>
          </a:prstGeom>
        </p:spPr>
      </p:pic>
      <p:sp>
        <p:nvSpPr>
          <p:cNvPr id="3" name="textruta 2">
            <a:extLst>
              <a:ext uri="{FF2B5EF4-FFF2-40B4-BE49-F238E27FC236}">
                <a16:creationId xmlns:a16="http://schemas.microsoft.com/office/drawing/2014/main" id="{1F0E396D-140A-0849-7A70-4BC99E6BEAF9}"/>
              </a:ext>
            </a:extLst>
          </p:cNvPr>
          <p:cNvSpPr txBox="1"/>
          <p:nvPr/>
        </p:nvSpPr>
        <p:spPr>
          <a:xfrm>
            <a:off x="10204174" y="6454911"/>
            <a:ext cx="28160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100" b="1" dirty="0">
                <a:solidFill>
                  <a:schemeClr val="bg1"/>
                </a:solidFill>
              </a:rPr>
              <a:t>Foto: Svenska FN-förbundet</a:t>
            </a:r>
          </a:p>
        </p:txBody>
      </p:sp>
    </p:spTree>
    <p:extLst>
      <p:ext uri="{BB962C8B-B14F-4D97-AF65-F5344CB8AC3E}">
        <p14:creationId xmlns:p14="http://schemas.microsoft.com/office/powerpoint/2010/main" val="3304532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AFED4-70F2-1F9D-B68D-9B70226A1159}"/>
              </a:ext>
            </a:extLst>
          </p:cNvPr>
          <p:cNvSpPr>
            <a:spLocks noGrp="1"/>
          </p:cNvSpPr>
          <p:nvPr>
            <p:ph idx="1"/>
          </p:nvPr>
        </p:nvSpPr>
        <p:spPr>
          <a:xfrm>
            <a:off x="838200" y="2752531"/>
            <a:ext cx="7037439" cy="3835082"/>
          </a:xfrm>
        </p:spPr>
        <p:txBody>
          <a:bodyPr vert="horz" lIns="91440" tIns="45720" rIns="91440" bIns="45720" rtlCol="0" anchor="t">
            <a:normAutofit/>
          </a:bodyPr>
          <a:lstStyle/>
          <a:p>
            <a:pPr marL="0" indent="0" fontAlgn="base">
              <a:buNone/>
            </a:pPr>
            <a:endParaRPr lang="en-US" sz="2800" b="0" i="0">
              <a:effectLst/>
              <a:latin typeface="Arial Narrow"/>
            </a:endParaRPr>
          </a:p>
          <a:p>
            <a:pPr fontAlgn="base"/>
            <a:endParaRPr lang="en-US" sz="2800" b="0" i="0">
              <a:solidFill>
                <a:srgbClr val="151515"/>
              </a:solidFill>
              <a:effectLst/>
              <a:latin typeface="Arial Narrow"/>
            </a:endParaRPr>
          </a:p>
          <a:p>
            <a:pPr marL="304165" indent="0">
              <a:buNone/>
            </a:pPr>
            <a:endParaRPr lang="en-US"/>
          </a:p>
        </p:txBody>
      </p:sp>
      <p:pic>
        <p:nvPicPr>
          <p:cNvPr id="4" name="Bildobjekt 3" descr="En bild som visar text, skärmbild, klädsel, konst&#10;&#10;Automatiskt genererad beskrivning">
            <a:extLst>
              <a:ext uri="{FF2B5EF4-FFF2-40B4-BE49-F238E27FC236}">
                <a16:creationId xmlns:a16="http://schemas.microsoft.com/office/drawing/2014/main" id="{3913FB2B-A08D-4885-D0E1-978D8223F38A}"/>
              </a:ext>
            </a:extLst>
          </p:cNvPr>
          <p:cNvPicPr>
            <a:picLocks noChangeAspect="1"/>
          </p:cNvPicPr>
          <p:nvPr/>
        </p:nvPicPr>
        <p:blipFill>
          <a:blip r:embed="rId3"/>
          <a:srcRect r="1408" b="268"/>
          <a:stretch/>
        </p:blipFill>
        <p:spPr>
          <a:xfrm>
            <a:off x="8103749" y="2053525"/>
            <a:ext cx="3609532" cy="4791599"/>
          </a:xfrm>
          <a:prstGeom prst="rect">
            <a:avLst/>
          </a:prstGeom>
        </p:spPr>
      </p:pic>
      <p:sp>
        <p:nvSpPr>
          <p:cNvPr id="6" name="Text Placeholder 1">
            <a:extLst>
              <a:ext uri="{FF2B5EF4-FFF2-40B4-BE49-F238E27FC236}">
                <a16:creationId xmlns:a16="http://schemas.microsoft.com/office/drawing/2014/main" id="{CBEAFED4-70F2-1F9D-B68D-9B70226A1159}"/>
              </a:ext>
            </a:extLst>
          </p:cNvPr>
          <p:cNvSpPr>
            <a:spLocks noGrp="1"/>
          </p:cNvSpPr>
          <p:nvPr/>
        </p:nvSpPr>
        <p:spPr>
          <a:xfrm>
            <a:off x="1283163" y="2756269"/>
            <a:ext cx="5582146" cy="24108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898989"/>
              </a:buClr>
              <a:buSzPts val="1800"/>
              <a:buFont typeface="Arial"/>
              <a:buNone/>
              <a:defRPr sz="1800" b="0" i="0" u="none" strike="noStrike" cap="none">
                <a:solidFill>
                  <a:srgbClr val="898989"/>
                </a:solidFill>
                <a:latin typeface="Oswald"/>
                <a:ea typeface="Oswald"/>
                <a:cs typeface="Oswald"/>
                <a:sym typeface="Oswald"/>
              </a:defRPr>
            </a:lvl1pPr>
            <a:lvl2pPr marL="914400" marR="0" lvl="1" indent="-228600" algn="l" rtl="0">
              <a:lnSpc>
                <a:spcPct val="90000"/>
              </a:lnSpc>
              <a:spcBef>
                <a:spcPts val="400"/>
              </a:spcBef>
              <a:spcAft>
                <a:spcPts val="0"/>
              </a:spcAft>
              <a:buClr>
                <a:srgbClr val="898989"/>
              </a:buClr>
              <a:buSzPts val="1500"/>
              <a:buFont typeface="Arial"/>
              <a:buNone/>
              <a:defRPr sz="1500" b="0" i="0" u="none" strike="noStrike" cap="none">
                <a:solidFill>
                  <a:srgbClr val="898989"/>
                </a:solidFill>
                <a:latin typeface="Oswald"/>
                <a:ea typeface="Oswald"/>
                <a:cs typeface="Oswald"/>
                <a:sym typeface="Oswald"/>
              </a:defRPr>
            </a:lvl2pPr>
            <a:lvl3pPr marL="1371600" marR="0" lvl="2" indent="-228600" algn="l" rtl="0">
              <a:lnSpc>
                <a:spcPct val="90000"/>
              </a:lnSpc>
              <a:spcBef>
                <a:spcPts val="400"/>
              </a:spcBef>
              <a:spcAft>
                <a:spcPts val="0"/>
              </a:spcAft>
              <a:buClr>
                <a:srgbClr val="898989"/>
              </a:buClr>
              <a:buSzPts val="1400"/>
              <a:buFont typeface="Arial"/>
              <a:buNone/>
              <a:defRPr sz="1400" b="0" i="0" u="none" strike="noStrike" cap="none">
                <a:solidFill>
                  <a:srgbClr val="898989"/>
                </a:solidFill>
                <a:latin typeface="Oswald"/>
                <a:ea typeface="Oswald"/>
                <a:cs typeface="Oswald"/>
                <a:sym typeface="Oswald"/>
              </a:defRPr>
            </a:lvl3pPr>
            <a:lvl4pPr marL="1828800" marR="0" lvl="3"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4pPr>
            <a:lvl5pPr marL="2286000" marR="0" lvl="4"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5pPr>
            <a:lvl6pPr marL="2743200" marR="0" lvl="5"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6pPr>
            <a:lvl7pPr marL="3200400" marR="0" lvl="6"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7pPr>
            <a:lvl8pPr marL="3657600" marR="0" lvl="7"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8pPr>
            <a:lvl9pPr marL="4114800" marR="0" lvl="8" indent="-228600" algn="l" rtl="0">
              <a:lnSpc>
                <a:spcPct val="90000"/>
              </a:lnSpc>
              <a:spcBef>
                <a:spcPts val="400"/>
              </a:spcBef>
              <a:spcAft>
                <a:spcPts val="0"/>
              </a:spcAft>
              <a:buClr>
                <a:srgbClr val="898989"/>
              </a:buClr>
              <a:buSzPts val="1200"/>
              <a:buFont typeface="Arial"/>
              <a:buNone/>
              <a:defRPr sz="1200" b="0" i="0" u="none" strike="noStrike" cap="none">
                <a:solidFill>
                  <a:srgbClr val="898989"/>
                </a:solidFill>
                <a:latin typeface="Oswald"/>
                <a:ea typeface="Oswald"/>
                <a:cs typeface="Oswald"/>
                <a:sym typeface="Oswald"/>
              </a:defRPr>
            </a:lvl9pPr>
          </a:lstStyle>
          <a:p>
            <a:pPr marL="76200" indent="0"/>
            <a:r>
              <a:rPr lang="sv" sz="2600">
                <a:solidFill>
                  <a:schemeClr val="tx1"/>
                </a:solidFill>
                <a:latin typeface="Arial Narrow"/>
                <a:cs typeface="Segoe UI"/>
              </a:rPr>
              <a:t>FN:s årliga rapport om Agenda 2030</a:t>
            </a:r>
            <a:br>
              <a:rPr lang="sv" sz="2600">
                <a:latin typeface="Arial Narrow"/>
                <a:cs typeface="Segoe UI"/>
              </a:rPr>
            </a:br>
            <a:endParaRPr lang="sv" sz="2600">
              <a:solidFill>
                <a:schemeClr val="tx1"/>
              </a:solidFill>
              <a:latin typeface="Arial Narrow"/>
              <a:cs typeface="Segoe UI"/>
            </a:endParaRPr>
          </a:p>
          <a:p>
            <a:pPr marL="571500" indent="-342900">
              <a:buChar char="•"/>
            </a:pPr>
            <a:r>
              <a:rPr lang="sv" sz="2600">
                <a:solidFill>
                  <a:schemeClr val="accent1"/>
                </a:solidFill>
                <a:latin typeface="Arial Narrow"/>
                <a:cs typeface="Segoe UI"/>
              </a:rPr>
              <a:t>17 procent </a:t>
            </a:r>
            <a:r>
              <a:rPr lang="sv" sz="2600">
                <a:solidFill>
                  <a:schemeClr val="tx1"/>
                </a:solidFill>
                <a:latin typeface="Arial Narrow"/>
                <a:cs typeface="Segoe UI"/>
              </a:rPr>
              <a:t>av delmålen är på rätt spår.</a:t>
            </a:r>
          </a:p>
          <a:p>
            <a:pPr marL="571500" indent="-342900">
              <a:buChar char="•"/>
            </a:pPr>
            <a:r>
              <a:rPr lang="sv" sz="2600">
                <a:solidFill>
                  <a:schemeClr val="accent1"/>
                </a:solidFill>
                <a:latin typeface="Arial Narrow"/>
                <a:cs typeface="Segoe UI"/>
              </a:rPr>
              <a:t>18 procent </a:t>
            </a:r>
            <a:r>
              <a:rPr lang="sv" sz="2600">
                <a:solidFill>
                  <a:schemeClr val="tx1"/>
                </a:solidFill>
                <a:latin typeface="Arial Narrow"/>
                <a:cs typeface="Segoe UI"/>
              </a:rPr>
              <a:t>visar måttliga framsteg.</a:t>
            </a:r>
          </a:p>
          <a:p>
            <a:pPr marL="571500" indent="-342900">
              <a:buChar char="•"/>
            </a:pPr>
            <a:r>
              <a:rPr lang="sv" sz="2600">
                <a:solidFill>
                  <a:schemeClr val="accent1"/>
                </a:solidFill>
                <a:latin typeface="Arial Narrow"/>
                <a:cs typeface="Segoe UI"/>
              </a:rPr>
              <a:t>30 procent </a:t>
            </a:r>
            <a:r>
              <a:rPr lang="sv" sz="2600">
                <a:solidFill>
                  <a:schemeClr val="tx1"/>
                </a:solidFill>
                <a:latin typeface="Arial Narrow"/>
                <a:cs typeface="Segoe UI"/>
              </a:rPr>
              <a:t>visar marginella framsteg.</a:t>
            </a:r>
          </a:p>
          <a:p>
            <a:pPr marL="571500" indent="-342900">
              <a:buChar char="•"/>
            </a:pPr>
            <a:r>
              <a:rPr lang="sv" sz="2600">
                <a:solidFill>
                  <a:schemeClr val="accent1"/>
                </a:solidFill>
                <a:latin typeface="Arial Narrow"/>
                <a:cs typeface="Segoe UI"/>
              </a:rPr>
              <a:t>18 procent </a:t>
            </a:r>
            <a:r>
              <a:rPr lang="sv" sz="2600">
                <a:solidFill>
                  <a:schemeClr val="tx1"/>
                </a:solidFill>
                <a:latin typeface="Arial Narrow"/>
                <a:cs typeface="Segoe UI"/>
              </a:rPr>
              <a:t>har avstannat.</a:t>
            </a:r>
          </a:p>
          <a:p>
            <a:pPr marL="571500" indent="-342900">
              <a:buChar char="•"/>
            </a:pPr>
            <a:r>
              <a:rPr lang="sv" sz="2600">
                <a:solidFill>
                  <a:schemeClr val="accent1"/>
                </a:solidFill>
                <a:latin typeface="Arial Narrow"/>
                <a:cs typeface="Segoe UI"/>
              </a:rPr>
              <a:t>17 procent </a:t>
            </a:r>
            <a:r>
              <a:rPr lang="sv" sz="2600">
                <a:solidFill>
                  <a:schemeClr val="tx1"/>
                </a:solidFill>
                <a:latin typeface="Arial Narrow"/>
                <a:cs typeface="Segoe UI"/>
              </a:rPr>
              <a:t>har gått bakåt.</a:t>
            </a:r>
          </a:p>
        </p:txBody>
      </p:sp>
      <p:sp>
        <p:nvSpPr>
          <p:cNvPr id="7" name="Rubrik 6">
            <a:extLst>
              <a:ext uri="{FF2B5EF4-FFF2-40B4-BE49-F238E27FC236}">
                <a16:creationId xmlns:a16="http://schemas.microsoft.com/office/drawing/2014/main" id="{A2D18BDA-B0C3-9A8E-B7C1-08AB6410C3B9}"/>
              </a:ext>
            </a:extLst>
          </p:cNvPr>
          <p:cNvSpPr>
            <a:spLocks noGrp="1"/>
          </p:cNvSpPr>
          <p:nvPr>
            <p:ph type="title"/>
          </p:nvPr>
        </p:nvSpPr>
        <p:spPr/>
        <p:txBody>
          <a:bodyPr/>
          <a:lstStyle/>
          <a:p>
            <a:r>
              <a:rPr lang="sv-SE">
                <a:latin typeface="Arial Narrow"/>
              </a:rPr>
              <a:t>Agenda 2030: Hur ligger vi till?</a:t>
            </a:r>
          </a:p>
        </p:txBody>
      </p:sp>
    </p:spTree>
    <p:extLst>
      <p:ext uri="{BB962C8B-B14F-4D97-AF65-F5344CB8AC3E}">
        <p14:creationId xmlns:p14="http://schemas.microsoft.com/office/powerpoint/2010/main" val="2859079503"/>
      </p:ext>
    </p:extLst>
  </p:cSld>
  <p:clrMapOvr>
    <a:masterClrMapping/>
  </p:clrMapOvr>
</p:sld>
</file>

<file path=ppt/theme/theme1.xml><?xml version="1.0" encoding="utf-8"?>
<a:theme xmlns:a="http://schemas.openxmlformats.org/drawingml/2006/main" name="SFN Office TG-tema">
  <a:themeElements>
    <a:clrScheme name="SFN Färger">
      <a:dk1>
        <a:srgbClr val="151515"/>
      </a:dk1>
      <a:lt1>
        <a:srgbClr val="FFFFFF"/>
      </a:lt1>
      <a:dk2>
        <a:srgbClr val="008FD5"/>
      </a:dk2>
      <a:lt2>
        <a:srgbClr val="FFFFFF"/>
      </a:lt2>
      <a:accent1>
        <a:srgbClr val="008FD5"/>
      </a:accent1>
      <a:accent2>
        <a:srgbClr val="E2007A"/>
      </a:accent2>
      <a:accent3>
        <a:srgbClr val="A4BA00"/>
      </a:accent3>
      <a:accent4>
        <a:srgbClr val="E6A300"/>
      </a:accent4>
      <a:accent5>
        <a:srgbClr val="D8D8D8"/>
      </a:accent5>
      <a:accent6>
        <a:srgbClr val="7F7F7F"/>
      </a:accent6>
      <a:hlink>
        <a:srgbClr val="008FD5"/>
      </a:hlink>
      <a:folHlink>
        <a:srgbClr val="954F72"/>
      </a:folHlink>
    </a:clrScheme>
    <a:fontScheme name="SFN enbart trade gothic">
      <a:majorFont>
        <a:latin typeface="Trade Gothic LT Std Cn"/>
        <a:ea typeface=""/>
        <a:cs typeface=""/>
      </a:majorFont>
      <a:minorFont>
        <a:latin typeface="Trade Gothic LT Std Cn"/>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6EDF20D-DF3A-42DD-A714-6A41FDD21D0E}" vid="{102E0161-929C-425A-915F-8F9DC9704A6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6605FD30484444DAE75A381AEDB07BF" ma:contentTypeVersion="18" ma:contentTypeDescription="Skapa ett nytt dokument." ma:contentTypeScope="" ma:versionID="855a82c5fd23747d4d3db4e632ec39f2">
  <xsd:schema xmlns:xsd="http://www.w3.org/2001/XMLSchema" xmlns:xs="http://www.w3.org/2001/XMLSchema" xmlns:p="http://schemas.microsoft.com/office/2006/metadata/properties" xmlns:ns2="9a900101-d6ac-4793-8c2c-7395c524be11" xmlns:ns4="f85e7af3-38a1-497c-9864-88e5057667a1" targetNamespace="http://schemas.microsoft.com/office/2006/metadata/properties" ma:root="true" ma:fieldsID="410a412dadfb3ed58f098746da1dc1d1" ns2:_="" ns4:_="">
    <xsd:import namespace="9a900101-d6ac-4793-8c2c-7395c524be11"/>
    <xsd:import namespace="f85e7af3-38a1-497c-9864-88e5057667a1"/>
    <xsd:element name="properties">
      <xsd:complexType>
        <xsd:sequence>
          <xsd:element name="documentManagement">
            <xsd:complexType>
              <xsd:all>
                <xsd:element ref="ns2:d2ab7631914f40ed8b1d89c864e4d218" minOccurs="0"/>
                <xsd:element ref="ns2:TaxCatchAll" minOccurs="0"/>
                <xsd:element ref="ns4:MediaServiceMetadata" minOccurs="0"/>
                <xsd:element ref="ns4:MediaServiceFastMetadata" minOccurs="0"/>
                <xsd:element ref="ns4:MediaLengthInSeconds" minOccurs="0"/>
                <xsd:element ref="ns4:MediaServiceDateTaken" minOccurs="0"/>
                <xsd:element ref="ns4:lcf76f155ced4ddcb4097134ff3c332f" minOccurs="0"/>
                <xsd:element ref="ns4:MediaServiceGenerationTime" minOccurs="0"/>
                <xsd:element ref="ns4:MediaServiceEventHashCode" minOccurs="0"/>
                <xsd:element ref="ns4:MediaServiceOCR" minOccurs="0"/>
                <xsd:element ref="ns2:SharedWithUsers" minOccurs="0"/>
                <xsd:element ref="ns2:SharedWithDetails" minOccurs="0"/>
                <xsd:element ref="ns4:MediaServiceLoca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00101-d6ac-4793-8c2c-7395c524be11" elementFormDefault="qualified">
    <xsd:import namespace="http://schemas.microsoft.com/office/2006/documentManagement/types"/>
    <xsd:import namespace="http://schemas.microsoft.com/office/infopath/2007/PartnerControls"/>
    <xsd:element name="d2ab7631914f40ed8b1d89c864e4d218" ma:index="9" nillable="true" ma:taxonomy="true" ma:internalName="d2ab7631914f40ed8b1d89c864e4d218" ma:taxonomyFieldName="Dokumentkategori" ma:displayName="Dokumentkategori" ma:default="" ma:fieldId="{d2ab7631-914f-40ed-8b1d-89c864e4d218}" ma:taxonomyMulti="true" ma:sspId="f38b39c3-ecf8-4982-925a-9c875ff0d6d0" ma:termSetId="738e1ad4-6648-4193-8e90-5432e38dc98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5a91cb1c-47c4-4336-b9d8-d1a047cfa3a4}" ma:internalName="TaxCatchAll" ma:showField="CatchAllData" ma:web="9a900101-d6ac-4793-8c2c-7395c524be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5e7af3-38a1-497c-9864-88e5057667a1"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f38b39c3-ecf8-4982-925a-9c875ff0d6d0"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ma:index="11" ma:displayName="Ämne"/>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5e7af3-38a1-497c-9864-88e5057667a1">
      <Terms xmlns="http://schemas.microsoft.com/office/infopath/2007/PartnerControls"/>
    </lcf76f155ced4ddcb4097134ff3c332f>
    <TaxCatchAll xmlns="9a900101-d6ac-4793-8c2c-7395c524be11" xsi:nil="true"/>
    <d2ab7631914f40ed8b1d89c864e4d218 xmlns="9a900101-d6ac-4793-8c2c-7395c524be11">
      <Terms xmlns="http://schemas.microsoft.com/office/infopath/2007/PartnerControls"/>
    </d2ab7631914f40ed8b1d89c864e4d218>
  </documentManagement>
</p:properties>
</file>

<file path=customXml/itemProps1.xml><?xml version="1.0" encoding="utf-8"?>
<ds:datastoreItem xmlns:ds="http://schemas.openxmlformats.org/officeDocument/2006/customXml" ds:itemID="{AA100005-F999-45F3-A3FE-F4E618101733}">
  <ds:schemaRefs>
    <ds:schemaRef ds:uri="http://schemas.microsoft.com/sharepoint/v3/contenttype/forms"/>
  </ds:schemaRefs>
</ds:datastoreItem>
</file>

<file path=customXml/itemProps2.xml><?xml version="1.0" encoding="utf-8"?>
<ds:datastoreItem xmlns:ds="http://schemas.openxmlformats.org/officeDocument/2006/customXml" ds:itemID="{B30FEC0F-DD3A-4A08-BFC3-A8A32FD55C4B}">
  <ds:schemaRefs>
    <ds:schemaRef ds:uri="9a900101-d6ac-4793-8c2c-7395c524be11"/>
    <ds:schemaRef ds:uri="f85e7af3-38a1-497c-9864-88e5057667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5578E2-D4C6-4673-9CFD-CB0E5742603D}">
  <ds:schemaRefs>
    <ds:schemaRef ds:uri="9a900101-d6ac-4793-8c2c-7395c524be11"/>
    <ds:schemaRef ds:uri="f85e7af3-38a1-497c-9864-88e5057667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Presentation-SFN-mall-2020 (1)</Template>
  <Application>Microsoft Office PowerPoint</Application>
  <PresentationFormat>Bredbild</PresentationFormat>
  <Slides>18</Slides>
  <Notes>18</Notes>
  <HiddenSlides>0</HiddenSlides>
  <ScaleCrop>false</ScaleCrop>
  <HeadingPairs>
    <vt:vector size="4" baseType="variant">
      <vt:variant>
        <vt:lpstr>Tema</vt:lpstr>
      </vt:variant>
      <vt:variant>
        <vt:i4>1</vt:i4>
      </vt:variant>
      <vt:variant>
        <vt:lpstr>Bildrubriker</vt:lpstr>
      </vt:variant>
      <vt:variant>
        <vt:i4>18</vt:i4>
      </vt:variant>
    </vt:vector>
  </HeadingPairs>
  <TitlesOfParts>
    <vt:vector size="19" baseType="lpstr">
      <vt:lpstr>SFN Office TG-tema</vt:lpstr>
      <vt:lpstr>Aktion FN</vt:lpstr>
      <vt:lpstr>PowerPoint-presentation</vt:lpstr>
      <vt:lpstr>FN:s arbete för flickors rättigheter</vt:lpstr>
      <vt:lpstr>Flickors rättigheter i internationella avtal</vt:lpstr>
      <vt:lpstr>Sexuell och reproduktiva hälsa och rättigheter</vt:lpstr>
      <vt:lpstr>Barnäktenskap</vt:lpstr>
      <vt:lpstr>Kvinnlig könsstympning</vt:lpstr>
      <vt:lpstr>Vad har hänt de senaste 30 åren?</vt:lpstr>
      <vt:lpstr>Agenda 2030: Hur ligger vi till?</vt:lpstr>
      <vt:lpstr>FN:s Agenda 2030- rapport 2024 </vt:lpstr>
      <vt:lpstr>Varför går utvecklingen långsamt?</vt:lpstr>
      <vt:lpstr>FN:s arbete i praktiken</vt:lpstr>
      <vt:lpstr>UNFPA:s arbete i humanitära nödsituationer</vt:lpstr>
      <vt:lpstr>Projekt Flicka</vt:lpstr>
      <vt:lpstr>Halima Deresa</vt:lpstr>
      <vt:lpstr>Hur kan du engagera dig för flickors rättigheter? </vt:lpstr>
      <vt:lpstr>Bli medlem idag!</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Malin Swartling</dc:creator>
  <cp:revision>93</cp:revision>
  <dcterms:created xsi:type="dcterms:W3CDTF">2024-10-21T08:31:58Z</dcterms:created>
  <dcterms:modified xsi:type="dcterms:W3CDTF">2024-11-29T12:23:18Z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0x01010066605FD30484444DAE75A381AEDB07BF</vt:lpwstr>
  </property>
  <property fmtid="{D5CDD505-2E9C-101B-9397-08002B2CF9AE}" pid="3" name="Order">
    <vt:r8>332000</vt:r8>
  </property>
  <property fmtid="{D5CDD505-2E9C-101B-9397-08002B2CF9AE}" pid="4" name="MediaServiceImageTags">
    <vt:lpwstr/>
  </property>
  <property fmtid="{D5CDD505-2E9C-101B-9397-08002B2CF9AE}" pid="5" name="Dokumentkategori">
    <vt:lpwstr/>
  </property>
</Properties>
</file>