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li Andersson" initials="AA" lastIdx="1" clrIdx="0">
    <p:extLst>
      <p:ext uri="{19B8F6BF-5375-455C-9EA6-DF929625EA0E}">
        <p15:presenceInfo xmlns:p15="http://schemas.microsoft.com/office/powerpoint/2012/main" userId="S::Anneli.Andersson@fn.se::a0d96644-4067-4442-91f7-60955cd210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55"/>
    <a:srgbClr val="CFE5FD"/>
    <a:srgbClr val="81A0D8"/>
    <a:srgbClr val="F3AC7C"/>
    <a:srgbClr val="C1C1C1"/>
    <a:srgbClr val="82B3DF"/>
    <a:srgbClr val="85BA61"/>
    <a:srgbClr val="4D72B2"/>
    <a:srgbClr val="CC6D2D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B636B-040A-460A-80E3-8ED71F716224}" v="7" dt="2024-02-29T10:41:34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Byh" userId="fe53f975-e0d3-4756-9a94-3e9b37cd3d44" providerId="ADAL" clId="{752B636B-040A-460A-80E3-8ED71F716224}"/>
    <pc:docChg chg="modSld">
      <pc:chgData name="Caroline Byh" userId="fe53f975-e0d3-4756-9a94-3e9b37cd3d44" providerId="ADAL" clId="{752B636B-040A-460A-80E3-8ED71F716224}" dt="2024-02-29T10:41:34.544" v="1" actId="27918"/>
      <pc:docMkLst>
        <pc:docMk/>
      </pc:docMkLst>
      <pc:sldChg chg="modSp mod">
        <pc:chgData name="Caroline Byh" userId="fe53f975-e0d3-4756-9a94-3e9b37cd3d44" providerId="ADAL" clId="{752B636B-040A-460A-80E3-8ED71F716224}" dt="2024-02-29T10:41:34.544" v="1" actId="27918"/>
        <pc:sldMkLst>
          <pc:docMk/>
          <pc:sldMk cId="2907502349" sldId="256"/>
        </pc:sldMkLst>
        <pc:graphicFrameChg chg="mod">
          <ac:chgData name="Caroline Byh" userId="fe53f975-e0d3-4756-9a94-3e9b37cd3d44" providerId="ADAL" clId="{752B636B-040A-460A-80E3-8ED71F716224}" dt="2024-02-29T10:41:31.882" v="0"/>
          <ac:graphicFrameMkLst>
            <pc:docMk/>
            <pc:sldMk cId="2907502349" sldId="256"/>
            <ac:graphicFrameMk id="6" creationId="{42D9906C-C8AF-44A5-B865-89CB9C5776D2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33825433871734"/>
          <c:y val="8.8437533404961369E-2"/>
          <c:w val="0.47591319818872768"/>
          <c:h val="0.81978532516886304"/>
        </c:manualLayout>
      </c:layout>
      <c:doughnut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ÅRSCYKEL EKONOMI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7F-47DF-BB8E-3AD5097722E7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0C0-4147-A4E0-70DE6CC3B745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0C0-4147-A4E0-70DE6CC3B745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C0-4147-A4E0-70DE6CC3B745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0C0-4147-A4E0-70DE6CC3B745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0C0-4147-A4E0-70DE6CC3B745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0C0-4147-A4E0-70DE6CC3B745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0C0-4147-A4E0-70DE6CC3B745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0C0-4147-A4E0-70DE6CC3B745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0C0-4147-A4E0-70DE6CC3B745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0C0-4147-A4E0-70DE6CC3B745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0C0-4147-A4E0-70DE6CC3B7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Blad1!$A$2:$A$13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F-47DF-BB8E-3AD5097722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CFE5FD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0.54688</cdr:x>
      <cdr:y>0.17129</cdr:y>
    </cdr:from>
    <cdr:to>
      <cdr:x>0.59023</cdr:x>
      <cdr:y>0.22402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D4B0C131-BB5A-4FD3-BBF7-A0F6AB978C30}"/>
            </a:ext>
          </a:extLst>
        </cdr:cNvPr>
        <cdr:cNvSpPr txBox="1"/>
      </cdr:nvSpPr>
      <cdr:spPr>
        <a:xfrm xmlns:a="http://schemas.openxmlformats.org/drawingml/2006/main">
          <a:off x="4445000" y="928159"/>
          <a:ext cx="3524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0.39195</cdr:x>
      <cdr:y>0.34799</cdr:y>
    </cdr:from>
    <cdr:to>
      <cdr:x>0.6368</cdr:x>
      <cdr:y>0.66667</cdr:y>
    </cdr:to>
    <cdr:sp macro="" textlink="">
      <cdr:nvSpPr>
        <cdr:cNvPr id="4" name="textruta 3">
          <a:extLst xmlns:a="http://schemas.openxmlformats.org/drawingml/2006/main">
            <a:ext uri="{FF2B5EF4-FFF2-40B4-BE49-F238E27FC236}">
              <a16:creationId xmlns:a16="http://schemas.microsoft.com/office/drawing/2014/main" id="{78E252C9-8FE9-416D-A952-7D6F6DDD6259}"/>
            </a:ext>
          </a:extLst>
        </cdr:cNvPr>
        <cdr:cNvSpPr txBox="1"/>
      </cdr:nvSpPr>
      <cdr:spPr>
        <a:xfrm xmlns:a="http://schemas.openxmlformats.org/drawingml/2006/main">
          <a:off x="4817626" y="2386517"/>
          <a:ext cx="3009548" cy="2185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sv-SE" sz="3000" b="1" dirty="0">
              <a:latin typeface="Arial Narrow" panose="020B0606020202030204" pitchFamily="34" charset="0"/>
            </a:rPr>
            <a:t>ÅRSHJUL </a:t>
          </a:r>
          <a:br>
            <a:rPr lang="sv-SE" sz="3000" b="1" dirty="0">
              <a:latin typeface="Arial Narrow" panose="020B0606020202030204" pitchFamily="34" charset="0"/>
            </a:rPr>
          </a:br>
          <a:endParaRPr lang="sv-SE" sz="3000" b="1" dirty="0">
            <a:latin typeface="Arial Narrow" panose="020B0606020202030204" pitchFamily="34" charset="0"/>
          </a:endParaRPr>
        </a:p>
        <a:p xmlns:a="http://schemas.openxmlformats.org/drawingml/2006/main">
          <a:pPr algn="ctr"/>
          <a:r>
            <a:rPr lang="sv-SE" sz="3000" b="1" dirty="0">
              <a:latin typeface="Arial Narrow" panose="020B0606020202030204" pitchFamily="34" charset="0"/>
            </a:rPr>
            <a:t>FN-föreningar</a:t>
          </a:r>
          <a:br>
            <a:rPr lang="sv-SE" sz="3000" b="1" dirty="0">
              <a:latin typeface="Arial Narrow" panose="020B0606020202030204" pitchFamily="34" charset="0"/>
            </a:rPr>
          </a:br>
          <a:r>
            <a:rPr lang="sv-SE" sz="3000" b="1" dirty="0">
              <a:latin typeface="Arial Narrow" panose="020B0606020202030204" pitchFamily="34" charset="0"/>
            </a:rPr>
            <a:t>FN-distrikt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0.21463</cdr:x>
      <cdr:y>0.20833</cdr:y>
    </cdr:to>
    <cdr:sp macro="" textlink="">
      <cdr:nvSpPr>
        <cdr:cNvPr id="21" name="Rektangel 20">
          <a:extLst xmlns:a="http://schemas.openxmlformats.org/drawingml/2006/main">
            <a:ext uri="{FF2B5EF4-FFF2-40B4-BE49-F238E27FC236}">
              <a16:creationId xmlns:a16="http://schemas.microsoft.com/office/drawing/2014/main" id="{A0603F49-DE0E-4ABC-9B7A-C6DCBF48C6BA}"/>
            </a:ext>
          </a:extLst>
        </cdr:cNvPr>
        <cdr:cNvSpPr/>
      </cdr:nvSpPr>
      <cdr:spPr>
        <a:xfrm xmlns:a="http://schemas.openxmlformats.org/drawingml/2006/main">
          <a:off x="0" y="0"/>
          <a:ext cx="2521300" cy="1335014"/>
        </a:xfrm>
        <a:prstGeom xmlns:a="http://schemas.openxmlformats.org/drawingml/2006/main" prst="rect">
          <a:avLst/>
        </a:prstGeom>
        <a:solidFill xmlns:a="http://schemas.openxmlformats.org/drawingml/2006/main">
          <a:srgbClr val="85BB6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u="sng" dirty="0">
              <a:latin typeface="Arial Narrow" panose="020B0606020202030204" pitchFamily="34" charset="0"/>
            </a:rPr>
            <a:t>Hösten</a:t>
          </a:r>
          <a:r>
            <a:rPr lang="sv-SE" dirty="0">
              <a:latin typeface="Arial Narrow" panose="020B0606020202030204" pitchFamily="34" charset="0"/>
            </a:rPr>
            <a:t>; engagemangspaket</a:t>
          </a:r>
          <a:br>
            <a:rPr lang="sv-SE" dirty="0">
              <a:latin typeface="Arial Narrow" panose="020B0606020202030204" pitchFamily="34" charset="0"/>
            </a:rPr>
          </a:br>
          <a:endParaRPr lang="sv-SE" dirty="0">
            <a:latin typeface="Arial Narrow" panose="020B0606020202030204" pitchFamily="34" charset="0"/>
          </a:endParaRPr>
        </a:p>
        <a:p xmlns:a="http://schemas.openxmlformats.org/drawingml/2006/main">
          <a:r>
            <a:rPr lang="sv-SE" dirty="0">
              <a:latin typeface="Arial Narrow" panose="020B0606020202030204" pitchFamily="34" charset="0"/>
            </a:rPr>
            <a:t>December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10 dec MR-dagen 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Sista redovisningarna för projektbidrag skickas in</a:t>
          </a:r>
        </a:p>
      </cdr:txBody>
    </cdr:sp>
  </cdr:relSizeAnchor>
  <cdr:relSizeAnchor xmlns:cdr="http://schemas.openxmlformats.org/drawingml/2006/chartDrawing">
    <cdr:from>
      <cdr:x>0</cdr:x>
      <cdr:y>0.20148</cdr:y>
    </cdr:from>
    <cdr:to>
      <cdr:x>0.21452</cdr:x>
      <cdr:y>0.36929</cdr:y>
    </cdr:to>
    <cdr:sp macro="" textlink="">
      <cdr:nvSpPr>
        <cdr:cNvPr id="22" name="Rektangel 21">
          <a:extLst xmlns:a="http://schemas.openxmlformats.org/drawingml/2006/main">
            <a:ext uri="{FF2B5EF4-FFF2-40B4-BE49-F238E27FC236}">
              <a16:creationId xmlns:a16="http://schemas.microsoft.com/office/drawing/2014/main" id="{537E577B-5335-4F8F-9675-70011F2F8267}"/>
            </a:ext>
          </a:extLst>
        </cdr:cNvPr>
        <cdr:cNvSpPr/>
      </cdr:nvSpPr>
      <cdr:spPr>
        <a:xfrm xmlns:a="http://schemas.openxmlformats.org/drawingml/2006/main">
          <a:off x="0" y="1381759"/>
          <a:ext cx="2636749" cy="1150831"/>
        </a:xfrm>
        <a:prstGeom xmlns:a="http://schemas.openxmlformats.org/drawingml/2006/main" prst="rect">
          <a:avLst/>
        </a:prstGeom>
        <a:solidFill xmlns:a="http://schemas.openxmlformats.org/drawingml/2006/main">
          <a:srgbClr val="3B76AA"/>
        </a:solidFill>
        <a:ln xmlns:a="http://schemas.openxmlformats.org/drawingml/2006/main">
          <a:solidFill>
            <a:schemeClr val="accent1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endParaRPr lang="sv-SE" dirty="0"/>
        </a:p>
        <a:p xmlns:a="http://schemas.openxmlformats.org/drawingml/2006/main">
          <a:endParaRPr lang="sv-SE" dirty="0"/>
        </a:p>
      </cdr:txBody>
    </cdr:sp>
  </cdr:relSizeAnchor>
  <cdr:relSizeAnchor xmlns:cdr="http://schemas.openxmlformats.org/drawingml/2006/chartDrawing">
    <cdr:from>
      <cdr:x>0</cdr:x>
      <cdr:y>0.36244</cdr:y>
    </cdr:from>
    <cdr:to>
      <cdr:x>0.21452</cdr:x>
      <cdr:y>0.54966</cdr:y>
    </cdr:to>
    <cdr:sp macro="" textlink="">
      <cdr:nvSpPr>
        <cdr:cNvPr id="23" name="Rektangel 22">
          <a:extLst xmlns:a="http://schemas.openxmlformats.org/drawingml/2006/main">
            <a:ext uri="{FF2B5EF4-FFF2-40B4-BE49-F238E27FC236}">
              <a16:creationId xmlns:a16="http://schemas.microsoft.com/office/drawing/2014/main" id="{082257FA-9E0F-4982-B542-2617F03753B7}"/>
            </a:ext>
          </a:extLst>
        </cdr:cNvPr>
        <cdr:cNvSpPr/>
      </cdr:nvSpPr>
      <cdr:spPr>
        <a:xfrm xmlns:a="http://schemas.openxmlformats.org/drawingml/2006/main">
          <a:off x="0" y="2322565"/>
          <a:ext cx="2520008" cy="1199693"/>
        </a:xfrm>
        <a:prstGeom xmlns:a="http://schemas.openxmlformats.org/drawingml/2006/main" prst="rect">
          <a:avLst/>
        </a:prstGeom>
        <a:solidFill xmlns:a="http://schemas.openxmlformats.org/drawingml/2006/main">
          <a:srgbClr val="FDC928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sv-SE" dirty="0"/>
            <a:t> </a:t>
          </a:r>
          <a:r>
            <a:rPr lang="sv-SE" dirty="0">
              <a:latin typeface="Arial Narrow" panose="020B0606020202030204" pitchFamily="34" charset="0"/>
            </a:rPr>
            <a:t>Oktober: FN-veckan inklusive</a:t>
          </a:r>
        </a:p>
        <a:p xmlns:a="http://schemas.openxmlformats.org/drawingml/2006/main">
          <a:r>
            <a:rPr lang="sv-SE" dirty="0">
              <a:latin typeface="Arial Narrow" panose="020B0606020202030204" pitchFamily="34" charset="0"/>
            </a:rPr>
            <a:t> FN-dagen 24 oktober</a:t>
          </a:r>
        </a:p>
      </cdr:txBody>
    </cdr:sp>
  </cdr:relSizeAnchor>
  <cdr:relSizeAnchor xmlns:cdr="http://schemas.openxmlformats.org/drawingml/2006/chartDrawing">
    <cdr:from>
      <cdr:x>0</cdr:x>
      <cdr:y>0.54852</cdr:y>
    </cdr:from>
    <cdr:to>
      <cdr:x>0.21452</cdr:x>
      <cdr:y>0.71923</cdr:y>
    </cdr:to>
    <cdr:sp macro="" textlink="">
      <cdr:nvSpPr>
        <cdr:cNvPr id="24" name="Rektangel 23">
          <a:extLst xmlns:a="http://schemas.openxmlformats.org/drawingml/2006/main">
            <a:ext uri="{FF2B5EF4-FFF2-40B4-BE49-F238E27FC236}">
              <a16:creationId xmlns:a16="http://schemas.microsoft.com/office/drawing/2014/main" id="{480675C0-455C-442B-A38A-6C0E48087452}"/>
            </a:ext>
          </a:extLst>
        </cdr:cNvPr>
        <cdr:cNvSpPr/>
      </cdr:nvSpPr>
      <cdr:spPr>
        <a:xfrm xmlns:a="http://schemas.openxmlformats.org/drawingml/2006/main">
          <a:off x="0" y="3514943"/>
          <a:ext cx="2520008" cy="1093958"/>
        </a:xfrm>
        <a:prstGeom xmlns:a="http://schemas.openxmlformats.org/drawingml/2006/main" prst="rect">
          <a:avLst/>
        </a:prstGeom>
        <a:solidFill xmlns:a="http://schemas.openxmlformats.org/drawingml/2006/main">
          <a:srgbClr val="9A9A9A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Höstkickoff</a:t>
          </a:r>
        </a:p>
      </cdr:txBody>
    </cdr:sp>
  </cdr:relSizeAnchor>
  <cdr:relSizeAnchor xmlns:cdr="http://schemas.openxmlformats.org/drawingml/2006/chartDrawing">
    <cdr:from>
      <cdr:x>0</cdr:x>
      <cdr:y>0.71159</cdr:y>
    </cdr:from>
    <cdr:to>
      <cdr:x>0.21452</cdr:x>
      <cdr:y>0.87592</cdr:y>
    </cdr:to>
    <cdr:sp macro="" textlink="">
      <cdr:nvSpPr>
        <cdr:cNvPr id="25" name="Rektangel 24">
          <a:extLst xmlns:a="http://schemas.openxmlformats.org/drawingml/2006/main">
            <a:ext uri="{FF2B5EF4-FFF2-40B4-BE49-F238E27FC236}">
              <a16:creationId xmlns:a16="http://schemas.microsoft.com/office/drawing/2014/main" id="{403434C0-2E6B-4B7D-B61D-62FEDEB62DCB}"/>
            </a:ext>
          </a:extLst>
        </cdr:cNvPr>
        <cdr:cNvSpPr/>
      </cdr:nvSpPr>
      <cdr:spPr>
        <a:xfrm xmlns:a="http://schemas.openxmlformats.org/drawingml/2006/main">
          <a:off x="0" y="4880112"/>
          <a:ext cx="2636749" cy="1126933"/>
        </a:xfrm>
        <a:prstGeom xmlns:a="http://schemas.openxmlformats.org/drawingml/2006/main" prst="rect">
          <a:avLst/>
        </a:prstGeom>
        <a:solidFill xmlns:a="http://schemas.openxmlformats.org/drawingml/2006/main">
          <a:srgbClr val="CC6D2D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sv-SE" dirty="0"/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endParaRPr lang="sv-SE" dirty="0"/>
        </a:p>
      </cdr:txBody>
    </cdr:sp>
  </cdr:relSizeAnchor>
  <cdr:relSizeAnchor xmlns:cdr="http://schemas.openxmlformats.org/drawingml/2006/chartDrawing">
    <cdr:from>
      <cdr:x>0</cdr:x>
      <cdr:y>0.87371</cdr:y>
    </cdr:from>
    <cdr:to>
      <cdr:x>0.21463</cdr:x>
      <cdr:y>1</cdr:y>
    </cdr:to>
    <cdr:sp macro="" textlink="">
      <cdr:nvSpPr>
        <cdr:cNvPr id="26" name="Rektangel 25">
          <a:extLst xmlns:a="http://schemas.openxmlformats.org/drawingml/2006/main">
            <a:ext uri="{FF2B5EF4-FFF2-40B4-BE49-F238E27FC236}">
              <a16:creationId xmlns:a16="http://schemas.microsoft.com/office/drawing/2014/main" id="{C2E7523E-B6B8-43FD-9954-303A0456F65E}"/>
            </a:ext>
          </a:extLst>
        </cdr:cNvPr>
        <cdr:cNvSpPr/>
      </cdr:nvSpPr>
      <cdr:spPr>
        <a:xfrm xmlns:a="http://schemas.openxmlformats.org/drawingml/2006/main">
          <a:off x="0" y="5598826"/>
          <a:ext cx="2521300" cy="809279"/>
        </a:xfrm>
        <a:prstGeom xmlns:a="http://schemas.openxmlformats.org/drawingml/2006/main" prst="rect">
          <a:avLst/>
        </a:prstGeom>
        <a:solidFill xmlns:a="http://schemas.openxmlformats.org/drawingml/2006/main">
          <a:srgbClr val="4D72B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endParaRPr lang="sv-SE" dirty="0"/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endParaRPr lang="sv-SE" dirty="0"/>
        </a:p>
      </cdr:txBody>
    </cdr:sp>
  </cdr:relSizeAnchor>
  <cdr:relSizeAnchor xmlns:cdr="http://schemas.openxmlformats.org/drawingml/2006/chartDrawing">
    <cdr:from>
      <cdr:x>0.78548</cdr:x>
      <cdr:y>0</cdr:y>
    </cdr:from>
    <cdr:to>
      <cdr:x>1</cdr:x>
      <cdr:y>0.17777</cdr:y>
    </cdr:to>
    <cdr:sp macro="" textlink="">
      <cdr:nvSpPr>
        <cdr:cNvPr id="27" name="Rektangel 26">
          <a:extLst xmlns:a="http://schemas.openxmlformats.org/drawingml/2006/main">
            <a:ext uri="{FF2B5EF4-FFF2-40B4-BE49-F238E27FC236}">
              <a16:creationId xmlns:a16="http://schemas.microsoft.com/office/drawing/2014/main" id="{6A13FC0F-2028-4202-A7E7-552D5C4E8883}"/>
            </a:ext>
          </a:extLst>
        </cdr:cNvPr>
        <cdr:cNvSpPr/>
      </cdr:nvSpPr>
      <cdr:spPr>
        <a:xfrm xmlns:a="http://schemas.openxmlformats.org/drawingml/2006/main">
          <a:off x="9227185" y="0"/>
          <a:ext cx="2520008" cy="1139200"/>
        </a:xfrm>
        <a:prstGeom xmlns:a="http://schemas.openxmlformats.org/drawingml/2006/main" prst="rect">
          <a:avLst/>
        </a:prstGeom>
        <a:solidFill xmlns:a="http://schemas.openxmlformats.org/drawingml/2006/main">
          <a:srgbClr val="81A0D8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u="sng" dirty="0">
              <a:latin typeface="Arial Narrow" panose="020B0606020202030204" pitchFamily="34" charset="0"/>
            </a:rPr>
            <a:t>Våren</a:t>
          </a:r>
          <a:r>
            <a:rPr lang="sv-SE" dirty="0">
              <a:latin typeface="Arial Narrow" panose="020B0606020202030204" pitchFamily="34" charset="0"/>
            </a:rPr>
            <a:t>; engagemangspaket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u="sng" dirty="0">
              <a:latin typeface="Arial Narrow" panose="020B0606020202030204" pitchFamily="34" charset="0"/>
            </a:rPr>
            <a:t>Inför årsmöte</a:t>
          </a:r>
          <a:r>
            <a:rPr lang="sv-SE" dirty="0">
              <a:latin typeface="Arial Narrow" panose="020B0606020202030204" pitchFamily="34" charset="0"/>
            </a:rPr>
            <a:t>:</a:t>
          </a:r>
          <a:br>
            <a:rPr lang="sv-SE" dirty="0">
              <a:latin typeface="Arial Narrow" panose="020B0606020202030204" pitchFamily="34" charset="0"/>
            </a:rPr>
          </a:br>
          <a:r>
            <a:rPr lang="sv-SE" dirty="0">
              <a:latin typeface="Arial Narrow" panose="020B0606020202030204" pitchFamily="34" charset="0"/>
            </a:rPr>
            <a:t>(Verksamhetsberättelse, årsbokslut, revisionsberättelse verksamhetsplan och budget) </a:t>
          </a:r>
        </a:p>
      </cdr:txBody>
    </cdr:sp>
  </cdr:relSizeAnchor>
  <cdr:relSizeAnchor xmlns:cdr="http://schemas.openxmlformats.org/drawingml/2006/chartDrawing">
    <cdr:from>
      <cdr:x>0.78548</cdr:x>
      <cdr:y>0.17663</cdr:y>
    </cdr:from>
    <cdr:to>
      <cdr:x>1</cdr:x>
      <cdr:y>0.31476</cdr:y>
    </cdr:to>
    <cdr:sp macro="" textlink="">
      <cdr:nvSpPr>
        <cdr:cNvPr id="28" name="Rektangel 27">
          <a:extLst xmlns:a="http://schemas.openxmlformats.org/drawingml/2006/main">
            <a:ext uri="{FF2B5EF4-FFF2-40B4-BE49-F238E27FC236}">
              <a16:creationId xmlns:a16="http://schemas.microsoft.com/office/drawing/2014/main" id="{BEB0BADA-C216-4341-BB1D-3D21580631B6}"/>
            </a:ext>
          </a:extLst>
        </cdr:cNvPr>
        <cdr:cNvSpPr/>
      </cdr:nvSpPr>
      <cdr:spPr>
        <a:xfrm xmlns:a="http://schemas.openxmlformats.org/drawingml/2006/main">
          <a:off x="9227185" y="1131885"/>
          <a:ext cx="2520008" cy="885138"/>
        </a:xfrm>
        <a:prstGeom xmlns:a="http://schemas.openxmlformats.org/drawingml/2006/main" prst="rect">
          <a:avLst/>
        </a:prstGeom>
        <a:solidFill xmlns:a="http://schemas.openxmlformats.org/drawingml/2006/main">
          <a:srgbClr val="F3AC7C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Kallelse till årsmöte skickas senast </a:t>
          </a:r>
          <a:br>
            <a:rPr lang="sv-SE" dirty="0">
              <a:latin typeface="Arial Narrow" panose="020B0606020202030204" pitchFamily="34" charset="0"/>
            </a:rPr>
          </a:br>
          <a:r>
            <a:rPr lang="sv-SE" dirty="0">
              <a:latin typeface="Arial Narrow" panose="020B0606020202030204" pitchFamily="34" charset="0"/>
            </a:rPr>
            <a:t>tre veckor innan årsmötet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28 feb: Sista datum för årsmöte FN-förening</a:t>
          </a:r>
        </a:p>
      </cdr:txBody>
    </cdr:sp>
  </cdr:relSizeAnchor>
  <cdr:relSizeAnchor xmlns:cdr="http://schemas.openxmlformats.org/drawingml/2006/chartDrawing">
    <cdr:from>
      <cdr:x>0.78569</cdr:x>
      <cdr:y>0.31407</cdr:y>
    </cdr:from>
    <cdr:to>
      <cdr:x>1</cdr:x>
      <cdr:y>0.5</cdr:y>
    </cdr:to>
    <cdr:sp macro="" textlink="">
      <cdr:nvSpPr>
        <cdr:cNvPr id="29" name="Rektangel 28">
          <a:extLst xmlns:a="http://schemas.openxmlformats.org/drawingml/2006/main">
            <a:ext uri="{FF2B5EF4-FFF2-40B4-BE49-F238E27FC236}">
              <a16:creationId xmlns:a16="http://schemas.microsoft.com/office/drawing/2014/main" id="{07B11B2D-A6C0-4CA7-ADD1-284CF59F6D41}"/>
            </a:ext>
          </a:extLst>
        </cdr:cNvPr>
        <cdr:cNvSpPr/>
      </cdr:nvSpPr>
      <cdr:spPr>
        <a:xfrm xmlns:a="http://schemas.openxmlformats.org/drawingml/2006/main">
          <a:off x="9657284" y="2153919"/>
          <a:ext cx="2634107" cy="1275080"/>
        </a:xfrm>
        <a:prstGeom xmlns:a="http://schemas.openxmlformats.org/drawingml/2006/main" prst="rect">
          <a:avLst/>
        </a:prstGeom>
        <a:solidFill xmlns:a="http://schemas.openxmlformats.org/drawingml/2006/main">
          <a:srgbClr val="C1C1C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Start  skicka in projektansökan; när årsmöteshandlingarna har skickats in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31 mars: Sista datum för årsmöte i FN-distrikt  </a:t>
          </a:r>
        </a:p>
        <a:p xmlns:a="http://schemas.openxmlformats.org/drawingml/2006/main">
          <a:endParaRPr lang="sv-SE" dirty="0"/>
        </a:p>
      </cdr:txBody>
    </cdr:sp>
  </cdr:relSizeAnchor>
  <cdr:relSizeAnchor xmlns:cdr="http://schemas.openxmlformats.org/drawingml/2006/chartDrawing">
    <cdr:from>
      <cdr:x>0.78485</cdr:x>
      <cdr:y>0.5</cdr:y>
    </cdr:from>
    <cdr:to>
      <cdr:x>1</cdr:x>
      <cdr:y>0.69776</cdr:y>
    </cdr:to>
    <cdr:sp macro="" textlink="">
      <cdr:nvSpPr>
        <cdr:cNvPr id="30" name="Rektangel 29">
          <a:extLst xmlns:a="http://schemas.openxmlformats.org/drawingml/2006/main">
            <a:ext uri="{FF2B5EF4-FFF2-40B4-BE49-F238E27FC236}">
              <a16:creationId xmlns:a16="http://schemas.microsoft.com/office/drawing/2014/main" id="{8CEF3945-6D8C-4BF3-B93A-84AACADFE484}"/>
            </a:ext>
          </a:extLst>
        </cdr:cNvPr>
        <cdr:cNvSpPr/>
      </cdr:nvSpPr>
      <cdr:spPr>
        <a:xfrm xmlns:a="http://schemas.openxmlformats.org/drawingml/2006/main">
          <a:off x="9219771" y="3204053"/>
          <a:ext cx="2527422" cy="1267266"/>
        </a:xfrm>
        <a:prstGeom xmlns:a="http://schemas.openxmlformats.org/drawingml/2006/main" prst="rect">
          <a:avLst/>
        </a:prstGeom>
        <a:solidFill xmlns:a="http://schemas.openxmlformats.org/drawingml/2006/main">
          <a:srgbClr val="FFD55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1 April: Årsmöteshandlingarna för FN-föreningarna ska vara inskickade till  </a:t>
          </a:r>
          <a:br>
            <a:rPr lang="sv-SE" dirty="0">
              <a:latin typeface="Arial Narrow" panose="020B0606020202030204" pitchFamily="34" charset="0"/>
            </a:rPr>
          </a:br>
          <a:r>
            <a:rPr lang="sv-SE" dirty="0">
              <a:latin typeface="Arial Narrow" panose="020B0606020202030204" pitchFamily="34" charset="0"/>
            </a:rPr>
            <a:t>kansliet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Beslut om projektansökningar när årsmöteshandlingarna har godkänts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endParaRPr lang="sv-SE" dirty="0"/>
        </a:p>
      </cdr:txBody>
    </cdr:sp>
  </cdr:relSizeAnchor>
  <cdr:relSizeAnchor xmlns:cdr="http://schemas.openxmlformats.org/drawingml/2006/chartDrawing">
    <cdr:from>
      <cdr:x>0.78509</cdr:x>
      <cdr:y>0.69605</cdr:y>
    </cdr:from>
    <cdr:to>
      <cdr:x>1</cdr:x>
      <cdr:y>0.8543</cdr:y>
    </cdr:to>
    <cdr:sp macro="" textlink="">
      <cdr:nvSpPr>
        <cdr:cNvPr id="31" name="Rektangel 30">
          <a:extLst xmlns:a="http://schemas.openxmlformats.org/drawingml/2006/main">
            <a:ext uri="{FF2B5EF4-FFF2-40B4-BE49-F238E27FC236}">
              <a16:creationId xmlns:a16="http://schemas.microsoft.com/office/drawing/2014/main" id="{F50F69F2-1845-432D-B716-A151A37E1DF3}"/>
            </a:ext>
          </a:extLst>
        </cdr:cNvPr>
        <cdr:cNvSpPr/>
      </cdr:nvSpPr>
      <cdr:spPr>
        <a:xfrm xmlns:a="http://schemas.openxmlformats.org/drawingml/2006/main">
          <a:off x="9649791" y="4773496"/>
          <a:ext cx="2641600" cy="1085277"/>
        </a:xfrm>
        <a:prstGeom xmlns:a="http://schemas.openxmlformats.org/drawingml/2006/main" prst="rect">
          <a:avLst/>
        </a:prstGeom>
        <a:solidFill xmlns:a="http://schemas.openxmlformats.org/drawingml/2006/main">
          <a:srgbClr val="82B3D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sv-SE" u="sng" dirty="0">
              <a:latin typeface="Arial Narrow" panose="020B0606020202030204" pitchFamily="34" charset="0"/>
            </a:rPr>
            <a:t>Maj</a:t>
          </a:r>
        </a:p>
        <a:p xmlns:a="http://schemas.openxmlformats.org/drawingml/2006/main">
          <a:r>
            <a:rPr lang="sv-SE" dirty="0">
              <a:latin typeface="Arial Narrow" panose="020B0606020202030204" pitchFamily="34" charset="0"/>
            </a:rPr>
            <a:t>Vår kickoff inklusive Styrelseutbildning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1 maj: Årsmöteshandlingarna för FN-distrikten ska vara inskickade till </a:t>
          </a:r>
          <a:br>
            <a:rPr lang="sv-SE" dirty="0">
              <a:latin typeface="Arial Narrow" panose="020B0606020202030204" pitchFamily="34" charset="0"/>
            </a:rPr>
          </a:br>
          <a:r>
            <a:rPr lang="sv-SE" dirty="0">
              <a:latin typeface="Arial Narrow" panose="020B0606020202030204" pitchFamily="34" charset="0"/>
            </a:rPr>
            <a:t>kansliet</a:t>
          </a:r>
        </a:p>
        <a:p xmlns:a="http://schemas.openxmlformats.org/drawingml/2006/main">
          <a:endParaRPr lang="sv-SE" dirty="0"/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endParaRPr lang="sv-SE" dirty="0"/>
        </a:p>
      </cdr:txBody>
    </cdr:sp>
  </cdr:relSizeAnchor>
  <cdr:relSizeAnchor xmlns:cdr="http://schemas.openxmlformats.org/drawingml/2006/chartDrawing">
    <cdr:from>
      <cdr:x>0.78518</cdr:x>
      <cdr:y>0.85072</cdr:y>
    </cdr:from>
    <cdr:to>
      <cdr:x>1</cdr:x>
      <cdr:y>1</cdr:y>
    </cdr:to>
    <cdr:sp macro="" textlink="">
      <cdr:nvSpPr>
        <cdr:cNvPr id="32" name="Rektangel 31">
          <a:extLst xmlns:a="http://schemas.openxmlformats.org/drawingml/2006/main">
            <a:ext uri="{FF2B5EF4-FFF2-40B4-BE49-F238E27FC236}">
              <a16:creationId xmlns:a16="http://schemas.microsoft.com/office/drawing/2014/main" id="{4898E378-6FAF-4A3C-9B5E-77BDD86E0616}"/>
            </a:ext>
          </a:extLst>
        </cdr:cNvPr>
        <cdr:cNvSpPr/>
      </cdr:nvSpPr>
      <cdr:spPr>
        <a:xfrm xmlns:a="http://schemas.openxmlformats.org/drawingml/2006/main">
          <a:off x="9650895" y="5834269"/>
          <a:ext cx="2640496" cy="1023729"/>
        </a:xfrm>
        <a:prstGeom xmlns:a="http://schemas.openxmlformats.org/drawingml/2006/main" prst="rect">
          <a:avLst/>
        </a:prstGeom>
        <a:solidFill xmlns:a="http://schemas.openxmlformats.org/drawingml/2006/main">
          <a:srgbClr val="85BA6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r>
            <a:rPr lang="sv-SE" dirty="0">
              <a:latin typeface="Arial Narrow" panose="020B0606020202030204" pitchFamily="34" charset="0"/>
            </a:rPr>
            <a:t>Juni: kansliet utbetalar medlemsavgiften till de  FN-föreningar</a:t>
          </a:r>
          <a:br>
            <a:rPr lang="sv-SE" dirty="0">
              <a:latin typeface="Arial Narrow" panose="020B0606020202030204" pitchFamily="34" charset="0"/>
            </a:rPr>
          </a:br>
          <a:r>
            <a:rPr lang="sv-SE" dirty="0">
              <a:latin typeface="Arial Narrow" panose="020B0606020202030204" pitchFamily="34" charset="0"/>
            </a:rPr>
            <a:t>och FN-distrikt vars årsmöteshandlingar godkänts</a:t>
          </a:r>
        </a:p>
        <a:p xmlns:a="http://schemas.openxmlformats.org/drawingml/2006/main">
          <a:pPr marL="171450" indent="-171450">
            <a:buFont typeface="Arial" panose="020B0604020202020204" pitchFamily="34" charset="0"/>
            <a:buChar char="•"/>
          </a:pPr>
          <a:endParaRPr lang="sv-SE" dirty="0"/>
        </a:p>
      </cdr:txBody>
    </cdr:sp>
  </cdr:relSizeAnchor>
  <cdr:relSizeAnchor xmlns:cdr="http://schemas.openxmlformats.org/drawingml/2006/chartDrawing">
    <cdr:from>
      <cdr:x>0.21507</cdr:x>
      <cdr:y>0</cdr:y>
    </cdr:from>
    <cdr:to>
      <cdr:x>0.3503</cdr:x>
      <cdr:y>0.20296</cdr:y>
    </cdr:to>
    <cdr:sp macro="" textlink="">
      <cdr:nvSpPr>
        <cdr:cNvPr id="3" name="Rektangel 2">
          <a:extLst xmlns:a="http://schemas.openxmlformats.org/drawingml/2006/main">
            <a:ext uri="{FF2B5EF4-FFF2-40B4-BE49-F238E27FC236}">
              <a16:creationId xmlns:a16="http://schemas.microsoft.com/office/drawing/2014/main" id="{2756A3CA-63DB-F373-2161-EEDEDEF4B925}"/>
            </a:ext>
          </a:extLst>
        </cdr:cNvPr>
        <cdr:cNvSpPr/>
      </cdr:nvSpPr>
      <cdr:spPr>
        <a:xfrm xmlns:a="http://schemas.openxmlformats.org/drawingml/2006/main">
          <a:off x="2643452" y="0"/>
          <a:ext cx="1662179" cy="1391919"/>
        </a:xfrm>
        <a:prstGeom xmlns:a="http://schemas.openxmlformats.org/drawingml/2006/main" prst="rect">
          <a:avLst/>
        </a:prstGeom>
        <a:pattFill xmlns:a="http://schemas.openxmlformats.org/drawingml/2006/main" prst="pct5">
          <a:fgClr>
            <a:srgbClr val="FFD555"/>
          </a:fgClr>
          <a:bgClr>
            <a:schemeClr val="bg1"/>
          </a:bgClr>
        </a:patt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sv-SE" sz="2000" b="1" dirty="0">
              <a:solidFill>
                <a:schemeClr val="tx1"/>
              </a:solidFill>
              <a:latin typeface="Arial Narrow" panose="020B0606020202030204" pitchFamily="34" charset="0"/>
            </a:rPr>
            <a:t>FN kongress vart tredje år</a:t>
          </a:r>
          <a:br>
            <a:rPr lang="sv-SE" sz="2000" b="1" dirty="0">
              <a:solidFill>
                <a:schemeClr val="tx1"/>
              </a:solidFill>
              <a:latin typeface="Arial Narrow" panose="020B0606020202030204" pitchFamily="34" charset="0"/>
            </a:rPr>
          </a:br>
          <a:r>
            <a:rPr lang="sv-SE" sz="2000" b="1" dirty="0">
              <a:solidFill>
                <a:schemeClr val="tx1"/>
              </a:solidFill>
              <a:latin typeface="Arial Narrow" panose="020B0606020202030204" pitchFamily="34" charset="0"/>
            </a:rPr>
            <a:t>FN forum vart tredje år</a:t>
          </a:r>
        </a:p>
      </cdr:txBody>
    </cdr:sp>
  </cdr:relSizeAnchor>
  <cdr:relSizeAnchor xmlns:cdr="http://schemas.openxmlformats.org/drawingml/2006/chartDrawing">
    <cdr:from>
      <cdr:x>0.46108</cdr:x>
      <cdr:y>0.43155</cdr:y>
    </cdr:from>
    <cdr:to>
      <cdr:x>0.53892</cdr:x>
      <cdr:y>0.57425</cdr:y>
    </cdr:to>
    <cdr:sp macro="" textlink="">
      <cdr:nvSpPr>
        <cdr:cNvPr id="5" name="textruta 4">
          <a:extLst xmlns:a="http://schemas.openxmlformats.org/drawingml/2006/main">
            <a:ext uri="{FF2B5EF4-FFF2-40B4-BE49-F238E27FC236}">
              <a16:creationId xmlns:a16="http://schemas.microsoft.com/office/drawing/2014/main" id="{CFB2F2A9-E598-97C0-2922-65C7687E0ED0}"/>
            </a:ext>
          </a:extLst>
        </cdr:cNvPr>
        <cdr:cNvSpPr txBox="1"/>
      </cdr:nvSpPr>
      <cdr:spPr>
        <a:xfrm xmlns:a="http://schemas.openxmlformats.org/drawingml/2006/main">
          <a:off x="5667315" y="2959559"/>
          <a:ext cx="956761" cy="978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76C4A2-C7FC-4980-87C1-1C06D3EA9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2397037-CE5F-4AB0-BBF1-7B3F45B9C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27C2C3-0D35-4CCF-AABB-0D54D8DD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C3543D-FE66-4F82-9751-9FF383E6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DCB204-65FB-42CD-B274-947AA3C69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13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416CE5-3833-4615-9BDD-D75C9B318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E4E193E-E421-40FF-85EF-8A247B824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26F00B-EFD5-4CA3-AE6B-832583CC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C2F352-4F33-49E1-BBBB-2DE7AC86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7A9498-887B-477A-9A99-4F45A774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303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1DC490D-C874-4D6B-8CC5-35699BD69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0E1F475-859B-4CAC-B1FC-A682444E9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39BC680-34D6-4019-B49A-4B1251BE3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CEB08C-93FE-4217-A5A4-7B7CC386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1C5156-9291-4334-8188-D938F83D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25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612015-5ADF-47D5-8ACB-1F21A38E8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81DCCF-AEFF-49E8-9B0B-929AB51C9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49BD85-5AB8-4991-B12D-CC22071C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DB0B33-CEBC-43AB-8B0C-CEC43A0E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1FDE0A-0BB4-456C-8101-380EBCAFC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74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50A10A-43DC-4AA4-AE0F-7483019D6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C56B93-E952-4D2F-B615-9C70E11C4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632521-E0C5-4C9A-9A13-41CE7987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719A6B-41DD-4777-B611-2C7C1388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5F7C6C-B65F-4B54-8381-67C65EBB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23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96DB3E-06AA-4859-B3C2-3CED5CD6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2E26BD-4C0C-424E-B7BA-94C7C4CE3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B9D2419-B6E0-47C4-9710-CC0E629C9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518B8ED-9256-4660-AE76-90574DF40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D1E52C-0894-4D71-B082-7CA027D5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ADABFED-8D40-469D-9B28-6FC61A8B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75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77A4D5-51F2-43ED-B883-96FA047F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C4720C-C584-44B0-98EC-EF469E552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36ABA9E-E4E1-4258-AEBC-6DC986346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1862C58-8315-4D4A-B2A1-BEC9EDF2A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BE7E4EB-360F-4450-9E49-9DE56F300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7AF05B7-33C2-435F-B33F-0CCE871E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728CFB2-4898-4757-ACC4-EB7135286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8C67554-F1C2-421A-B041-301435E9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997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617E6-D71C-43B1-9CA1-2FDBB30F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F18A844-24F6-433E-A912-D31B767E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7E00171-8CA4-4E53-AEFA-6D7C5794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F6AA46-9500-4763-BB2C-88384F220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836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750671A-87CC-41F4-9408-214564FE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DC3F0CF-1CB8-45F5-BF33-01A14F80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3478398-FE7A-4508-B348-30830A69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966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7564D-F0DB-4AC3-9177-0A52EAB8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E357FB-6708-402A-A3A8-354DF33DE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9FB41B-EB2C-4840-85A8-034FA0503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EFDF76F-5752-4ACE-AF38-92568B68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2ED8291-39FA-47D3-AB8D-371B31BE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EBAE70-688E-4D7F-B6BD-817ABEC1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674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01A3D2-A143-49C4-AB6B-02E80B21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4904BD9-4BEB-43FB-B90B-565D58EB61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3138E15-8D39-4BC4-9EEB-382D61986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06A071-30E8-4185-8F94-EC928A75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A9EE083-0F0C-4574-AADB-BC8E40B83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A49B882-EF5F-41F9-9944-38E9ACD96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82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DE7ABD-6481-4FA1-8884-35B41FE6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0DEB75-55A6-49AE-A420-9C57EC9DC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CD6CC9-1C37-49A1-BB26-0A760F019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AFA86-0D26-4C5D-B652-A07338D47932}" type="datetimeFigureOut">
              <a:rPr lang="sv-SE" smtClean="0"/>
              <a:t>2024-02-28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938C03-C171-494F-891F-4D292E8549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01B3F7-5AE0-415E-BC25-92137731C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3B50B-FC55-481B-BA34-F847E00424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36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2D9906C-C8AF-44A5-B865-89CB9C5776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6276679"/>
              </p:ext>
            </p:extLst>
          </p:nvPr>
        </p:nvGraphicFramePr>
        <p:xfrm>
          <a:off x="-99391" y="1"/>
          <a:ext cx="12291391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50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34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bf9eb1-e602-4b12-84d6-fa7d92708430" xsi:nil="true"/>
    <lcf76f155ced4ddcb4097134ff3c332f xmlns="d457d210-d850-4533-8eb1-47e4bf675fe8">
      <Terms xmlns="http://schemas.microsoft.com/office/infopath/2007/PartnerControls"/>
    </lcf76f155ced4ddcb4097134ff3c332f>
    <SharedWithUsers xmlns="adbf9eb1-e602-4b12-84d6-fa7d92708430">
      <UserInfo>
        <DisplayName>SharingLinks.27d157da-f57c-45b5-8f90-5fbbac08430b.Flexible.f04d0182-13cc-4296-af2a-c43605fec5e5</DisplayName>
        <AccountId>120</AccountId>
        <AccountType/>
      </UserInfo>
      <UserInfo>
        <DisplayName>Veronica Sällemark</DisplayName>
        <AccountId>16</AccountId>
        <AccountType/>
      </UserInfo>
      <UserInfo>
        <DisplayName>Ellen Jedvik</DisplayName>
        <AccountId>34</AccountId>
        <AccountType/>
      </UserInfo>
      <UserInfo>
        <DisplayName>Christoffer Wisberg</DisplayName>
        <AccountId>20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4AE851B20959D41AE4990E795749A4E" ma:contentTypeVersion="15" ma:contentTypeDescription="Skapa ett nytt dokument." ma:contentTypeScope="" ma:versionID="6e916b8ea7b58ab48c920b7aed77c817">
  <xsd:schema xmlns:xsd="http://www.w3.org/2001/XMLSchema" xmlns:xs="http://www.w3.org/2001/XMLSchema" xmlns:p="http://schemas.microsoft.com/office/2006/metadata/properties" xmlns:ns2="d457d210-d850-4533-8eb1-47e4bf675fe8" xmlns:ns3="adbf9eb1-e602-4b12-84d6-fa7d92708430" targetNamespace="http://schemas.microsoft.com/office/2006/metadata/properties" ma:root="true" ma:fieldsID="378aa5545a412d2f0cdedcdf80a09a55" ns2:_="" ns3:_="">
    <xsd:import namespace="d457d210-d850-4533-8eb1-47e4bf675fe8"/>
    <xsd:import namespace="adbf9eb1-e602-4b12-84d6-fa7d9270843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57d210-d850-4533-8eb1-47e4bf675fe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eringar" ma:readOnly="false" ma:fieldId="{5cf76f15-5ced-4ddc-b409-7134ff3c332f}" ma:taxonomyMulti="true" ma:sspId="f38b39c3-ecf8-4982-925a-9c875ff0d6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f9eb1-e602-4b12-84d6-fa7d9270843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1f2da51-bb5f-49cf-9d71-6fb3597fa6d2}" ma:internalName="TaxCatchAll" ma:showField="CatchAllData" ma:web="adbf9eb1-e602-4b12-84d6-fa7d927084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3C65F9-FFEA-4526-997B-7A805EC148D6}">
  <ds:schemaRefs>
    <ds:schemaRef ds:uri="http://schemas.openxmlformats.org/package/2006/metadata/core-properties"/>
    <ds:schemaRef ds:uri="9a900101-d6ac-4793-8c2c-7395c524be11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f85e7af3-38a1-497c-9864-88e5057667a1"/>
    <ds:schemaRef ds:uri="http://schemas.microsoft.com/office/2006/metadata/properties"/>
    <ds:schemaRef ds:uri="adbf9eb1-e602-4b12-84d6-fa7d92708430"/>
    <ds:schemaRef ds:uri="d457d210-d850-4533-8eb1-47e4bf675fe8"/>
  </ds:schemaRefs>
</ds:datastoreItem>
</file>

<file path=customXml/itemProps2.xml><?xml version="1.0" encoding="utf-8"?>
<ds:datastoreItem xmlns:ds="http://schemas.openxmlformats.org/officeDocument/2006/customXml" ds:itemID="{3458336E-45DD-4BB6-ADBB-C6090D177E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57d210-d850-4533-8eb1-47e4bf675fe8"/>
    <ds:schemaRef ds:uri="adbf9eb1-e602-4b12-84d6-fa7d92708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624D78-712F-4617-818C-EA88AE7C09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2090</TotalTime>
  <Words>144</Words>
  <Application>Microsoft Office PowerPoint</Application>
  <PresentationFormat>Bredbild</PresentationFormat>
  <Paragraphs>22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Anneli Andersson</dc:creator>
  <cp:lastModifiedBy>Caroline Byh</cp:lastModifiedBy>
  <cp:revision>37</cp:revision>
  <dcterms:created xsi:type="dcterms:W3CDTF">2019-08-20T06:27:30Z</dcterms:created>
  <dcterms:modified xsi:type="dcterms:W3CDTF">2024-02-29T10:41:42Z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0x01010004AE851B20959D41AE4990E795749A4E</vt:lpwstr>
  </property>
  <property fmtid="{D5CDD505-2E9C-101B-9397-08002B2CF9AE}" pid="3" name="Order">
    <vt:r8>25200</vt:r8>
  </property>
  <property fmtid="{D5CDD505-2E9C-101B-9397-08002B2CF9AE}" pid="4" name="Dokumentkategori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ediaServiceImageTags">
    <vt:lpwstr/>
  </property>
  <property fmtid="{D5CDD505-2E9C-101B-9397-08002B2CF9AE}" pid="12" name="_SourceUrl">
    <vt:lpwstr/>
  </property>
  <property fmtid="{D5CDD505-2E9C-101B-9397-08002B2CF9AE}" pid="13" name="_SharedFileIndex">
    <vt:lpwstr/>
  </property>
  <property fmtid="{D5CDD505-2E9C-101B-9397-08002B2CF9AE}" pid="14" name="SharedWithUsers">
    <vt:lpwstr>120;#Christoffer Wisberg;#16;#Oskar Sjöstedt;#34;#Cecilia Tengroth</vt:lpwstr>
  </property>
</Properties>
</file>